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  <p:sldMasterId id="2147483706" r:id="rId4"/>
    <p:sldMasterId id="2147483718" r:id="rId5"/>
    <p:sldMasterId id="2147483742" r:id="rId6"/>
    <p:sldMasterId id="2147483790" r:id="rId7"/>
    <p:sldMasterId id="2147484324" r:id="rId8"/>
    <p:sldMasterId id="2147484469" r:id="rId9"/>
    <p:sldMasterId id="2147484481" r:id="rId10"/>
    <p:sldMasterId id="2147484505" r:id="rId11"/>
    <p:sldMasterId id="2147484529" r:id="rId12"/>
    <p:sldMasterId id="2147484541" r:id="rId13"/>
    <p:sldMasterId id="2147484553" r:id="rId14"/>
    <p:sldMasterId id="2147484589" r:id="rId15"/>
    <p:sldMasterId id="2147484601" r:id="rId16"/>
    <p:sldMasterId id="2147484613" r:id="rId17"/>
    <p:sldMasterId id="2147484625" r:id="rId18"/>
    <p:sldMasterId id="2147484637" r:id="rId19"/>
    <p:sldMasterId id="2147484649" r:id="rId20"/>
    <p:sldMasterId id="2147484661" r:id="rId21"/>
  </p:sldMasterIdLst>
  <p:notesMasterIdLst>
    <p:notesMasterId r:id="rId155"/>
  </p:notesMasterIdLst>
  <p:handoutMasterIdLst>
    <p:handoutMasterId r:id="rId156"/>
  </p:handoutMasterIdLst>
  <p:sldIdLst>
    <p:sldId id="454" r:id="rId22"/>
    <p:sldId id="348" r:id="rId23"/>
    <p:sldId id="578" r:id="rId24"/>
    <p:sldId id="579" r:id="rId25"/>
    <p:sldId id="580" r:id="rId26"/>
    <p:sldId id="581" r:id="rId27"/>
    <p:sldId id="744" r:id="rId28"/>
    <p:sldId id="745" r:id="rId29"/>
    <p:sldId id="746" r:id="rId30"/>
    <p:sldId id="747" r:id="rId31"/>
    <p:sldId id="748" r:id="rId32"/>
    <p:sldId id="749" r:id="rId33"/>
    <p:sldId id="750" r:id="rId34"/>
    <p:sldId id="751" r:id="rId35"/>
    <p:sldId id="752" r:id="rId36"/>
    <p:sldId id="753" r:id="rId37"/>
    <p:sldId id="754" r:id="rId38"/>
    <p:sldId id="755" r:id="rId39"/>
    <p:sldId id="756" r:id="rId40"/>
    <p:sldId id="589" r:id="rId41"/>
    <p:sldId id="349" r:id="rId42"/>
    <p:sldId id="550" r:id="rId43"/>
    <p:sldId id="324" r:id="rId44"/>
    <p:sldId id="350" r:id="rId45"/>
    <p:sldId id="529" r:id="rId46"/>
    <p:sldId id="530" r:id="rId47"/>
    <p:sldId id="531" r:id="rId48"/>
    <p:sldId id="455" r:id="rId49"/>
    <p:sldId id="456" r:id="rId50"/>
    <p:sldId id="457" r:id="rId51"/>
    <p:sldId id="458" r:id="rId52"/>
    <p:sldId id="415" r:id="rId53"/>
    <p:sldId id="459" r:id="rId54"/>
    <p:sldId id="552" r:id="rId55"/>
    <p:sldId id="553" r:id="rId56"/>
    <p:sldId id="554" r:id="rId57"/>
    <p:sldId id="555" r:id="rId58"/>
    <p:sldId id="556" r:id="rId59"/>
    <p:sldId id="566" r:id="rId60"/>
    <p:sldId id="567" r:id="rId61"/>
    <p:sldId id="568" r:id="rId62"/>
    <p:sldId id="569" r:id="rId63"/>
    <p:sldId id="557" r:id="rId64"/>
    <p:sldId id="570" r:id="rId65"/>
    <p:sldId id="571" r:id="rId66"/>
    <p:sldId id="325" r:id="rId67"/>
    <p:sldId id="465" r:id="rId68"/>
    <p:sldId id="576" r:id="rId69"/>
    <p:sldId id="577" r:id="rId70"/>
    <p:sldId id="676" r:id="rId71"/>
    <p:sldId id="677" r:id="rId72"/>
    <p:sldId id="678" r:id="rId73"/>
    <p:sldId id="679" r:id="rId74"/>
    <p:sldId id="680" r:id="rId75"/>
    <p:sldId id="681" r:id="rId76"/>
    <p:sldId id="682" r:id="rId77"/>
    <p:sldId id="683" r:id="rId78"/>
    <p:sldId id="684" r:id="rId79"/>
    <p:sldId id="685" r:id="rId80"/>
    <p:sldId id="686" r:id="rId81"/>
    <p:sldId id="687" r:id="rId82"/>
    <p:sldId id="688" r:id="rId83"/>
    <p:sldId id="689" r:id="rId84"/>
    <p:sldId id="690" r:id="rId85"/>
    <p:sldId id="691" r:id="rId86"/>
    <p:sldId id="692" r:id="rId87"/>
    <p:sldId id="693" r:id="rId88"/>
    <p:sldId id="694" r:id="rId89"/>
    <p:sldId id="695" r:id="rId90"/>
    <p:sldId id="696" r:id="rId91"/>
    <p:sldId id="697" r:id="rId92"/>
    <p:sldId id="698" r:id="rId93"/>
    <p:sldId id="699" r:id="rId94"/>
    <p:sldId id="700" r:id="rId95"/>
    <p:sldId id="701" r:id="rId96"/>
    <p:sldId id="702" r:id="rId97"/>
    <p:sldId id="703" r:id="rId98"/>
    <p:sldId id="704" r:id="rId99"/>
    <p:sldId id="705" r:id="rId100"/>
    <p:sldId id="706" r:id="rId101"/>
    <p:sldId id="707" r:id="rId102"/>
    <p:sldId id="708" r:id="rId103"/>
    <p:sldId id="709" r:id="rId104"/>
    <p:sldId id="710" r:id="rId105"/>
    <p:sldId id="711" r:id="rId106"/>
    <p:sldId id="712" r:id="rId107"/>
    <p:sldId id="713" r:id="rId108"/>
    <p:sldId id="714" r:id="rId109"/>
    <p:sldId id="715" r:id="rId110"/>
    <p:sldId id="716" r:id="rId111"/>
    <p:sldId id="717" r:id="rId112"/>
    <p:sldId id="718" r:id="rId113"/>
    <p:sldId id="719" r:id="rId114"/>
    <p:sldId id="720" r:id="rId115"/>
    <p:sldId id="721" r:id="rId116"/>
    <p:sldId id="722" r:id="rId117"/>
    <p:sldId id="723" r:id="rId118"/>
    <p:sldId id="724" r:id="rId119"/>
    <p:sldId id="725" r:id="rId120"/>
    <p:sldId id="726" r:id="rId121"/>
    <p:sldId id="727" r:id="rId122"/>
    <p:sldId id="728" r:id="rId123"/>
    <p:sldId id="729" r:id="rId124"/>
    <p:sldId id="730" r:id="rId125"/>
    <p:sldId id="731" r:id="rId126"/>
    <p:sldId id="732" r:id="rId127"/>
    <p:sldId id="733" r:id="rId128"/>
    <p:sldId id="734" r:id="rId129"/>
    <p:sldId id="735" r:id="rId130"/>
    <p:sldId id="736" r:id="rId131"/>
    <p:sldId id="737" r:id="rId132"/>
    <p:sldId id="738" r:id="rId133"/>
    <p:sldId id="739" r:id="rId134"/>
    <p:sldId id="740" r:id="rId135"/>
    <p:sldId id="741" r:id="rId136"/>
    <p:sldId id="742" r:id="rId137"/>
    <p:sldId id="743" r:id="rId138"/>
    <p:sldId id="394" r:id="rId139"/>
    <p:sldId id="675" r:id="rId140"/>
    <p:sldId id="396" r:id="rId141"/>
    <p:sldId id="498" r:id="rId142"/>
    <p:sldId id="656" r:id="rId143"/>
    <p:sldId id="657" r:id="rId144"/>
    <p:sldId id="658" r:id="rId145"/>
    <p:sldId id="659" r:id="rId146"/>
    <p:sldId id="667" r:id="rId147"/>
    <p:sldId id="668" r:id="rId148"/>
    <p:sldId id="669" r:id="rId149"/>
    <p:sldId id="670" r:id="rId150"/>
    <p:sldId id="671" r:id="rId151"/>
    <p:sldId id="672" r:id="rId152"/>
    <p:sldId id="673" r:id="rId153"/>
    <p:sldId id="674" r:id="rId154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B30A"/>
    <a:srgbClr val="FFFF99"/>
    <a:srgbClr val="FFFFFF"/>
    <a:srgbClr val="146606"/>
    <a:srgbClr val="00B0F0"/>
    <a:srgbClr val="F8F8F8"/>
    <a:srgbClr val="0033CC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9" autoAdjust="0"/>
    <p:restoredTop sz="90929"/>
  </p:normalViewPr>
  <p:slideViewPr>
    <p:cSldViewPr>
      <p:cViewPr>
        <p:scale>
          <a:sx n="73" d="100"/>
          <a:sy n="73" d="100"/>
        </p:scale>
        <p:origin x="-2616" y="-9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117" Type="http://schemas.openxmlformats.org/officeDocument/2006/relationships/slide" Target="slides/slide9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slide" Target="slides/slide63.xml"/><Relationship Id="rId89" Type="http://schemas.openxmlformats.org/officeDocument/2006/relationships/slide" Target="slides/slide68.xml"/><Relationship Id="rId112" Type="http://schemas.openxmlformats.org/officeDocument/2006/relationships/slide" Target="slides/slide91.xml"/><Relationship Id="rId133" Type="http://schemas.openxmlformats.org/officeDocument/2006/relationships/slide" Target="slides/slide112.xml"/><Relationship Id="rId138" Type="http://schemas.openxmlformats.org/officeDocument/2006/relationships/slide" Target="slides/slide117.xml"/><Relationship Id="rId154" Type="http://schemas.openxmlformats.org/officeDocument/2006/relationships/slide" Target="slides/slide133.xml"/><Relationship Id="rId159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102" Type="http://schemas.openxmlformats.org/officeDocument/2006/relationships/slide" Target="slides/slide81.xml"/><Relationship Id="rId123" Type="http://schemas.openxmlformats.org/officeDocument/2006/relationships/slide" Target="slides/slide102.xml"/><Relationship Id="rId128" Type="http://schemas.openxmlformats.org/officeDocument/2006/relationships/slide" Target="slides/slide107.xml"/><Relationship Id="rId144" Type="http://schemas.openxmlformats.org/officeDocument/2006/relationships/slide" Target="slides/slide123.xml"/><Relationship Id="rId149" Type="http://schemas.openxmlformats.org/officeDocument/2006/relationships/slide" Target="slides/slide128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9.xml"/><Relationship Id="rId95" Type="http://schemas.openxmlformats.org/officeDocument/2006/relationships/slide" Target="slides/slide74.xml"/><Relationship Id="rId160" Type="http://schemas.openxmlformats.org/officeDocument/2006/relationships/tableStyles" Target="tableStyles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113" Type="http://schemas.openxmlformats.org/officeDocument/2006/relationships/slide" Target="slides/slide92.xml"/><Relationship Id="rId118" Type="http://schemas.openxmlformats.org/officeDocument/2006/relationships/slide" Target="slides/slide97.xml"/><Relationship Id="rId134" Type="http://schemas.openxmlformats.org/officeDocument/2006/relationships/slide" Target="slides/slide113.xml"/><Relationship Id="rId139" Type="http://schemas.openxmlformats.org/officeDocument/2006/relationships/slide" Target="slides/slide118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150" Type="http://schemas.openxmlformats.org/officeDocument/2006/relationships/slide" Target="slides/slide129.xml"/><Relationship Id="rId155" Type="http://schemas.openxmlformats.org/officeDocument/2006/relationships/notesMaster" Target="notesMasters/notesMaster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59" Type="http://schemas.openxmlformats.org/officeDocument/2006/relationships/slide" Target="slides/slide38.xml"/><Relationship Id="rId103" Type="http://schemas.openxmlformats.org/officeDocument/2006/relationships/slide" Target="slides/slide82.xml"/><Relationship Id="rId108" Type="http://schemas.openxmlformats.org/officeDocument/2006/relationships/slide" Target="slides/slide87.xml"/><Relationship Id="rId124" Type="http://schemas.openxmlformats.org/officeDocument/2006/relationships/slide" Target="slides/slide103.xml"/><Relationship Id="rId129" Type="http://schemas.openxmlformats.org/officeDocument/2006/relationships/slide" Target="slides/slide108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91" Type="http://schemas.openxmlformats.org/officeDocument/2006/relationships/slide" Target="slides/slide70.xml"/><Relationship Id="rId96" Type="http://schemas.openxmlformats.org/officeDocument/2006/relationships/slide" Target="slides/slide75.xml"/><Relationship Id="rId111" Type="http://schemas.openxmlformats.org/officeDocument/2006/relationships/slide" Target="slides/slide90.xml"/><Relationship Id="rId132" Type="http://schemas.openxmlformats.org/officeDocument/2006/relationships/slide" Target="slides/slide111.xml"/><Relationship Id="rId140" Type="http://schemas.openxmlformats.org/officeDocument/2006/relationships/slide" Target="slides/slide119.xml"/><Relationship Id="rId145" Type="http://schemas.openxmlformats.org/officeDocument/2006/relationships/slide" Target="slides/slide124.xml"/><Relationship Id="rId153" Type="http://schemas.openxmlformats.org/officeDocument/2006/relationships/slide" Target="slides/slide1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6" Type="http://schemas.openxmlformats.org/officeDocument/2006/relationships/slide" Target="slides/slide85.xml"/><Relationship Id="rId114" Type="http://schemas.openxmlformats.org/officeDocument/2006/relationships/slide" Target="slides/slide93.xml"/><Relationship Id="rId119" Type="http://schemas.openxmlformats.org/officeDocument/2006/relationships/slide" Target="slides/slide98.xml"/><Relationship Id="rId127" Type="http://schemas.openxmlformats.org/officeDocument/2006/relationships/slide" Target="slides/slide10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94" Type="http://schemas.openxmlformats.org/officeDocument/2006/relationships/slide" Target="slides/slide73.xml"/><Relationship Id="rId99" Type="http://schemas.openxmlformats.org/officeDocument/2006/relationships/slide" Target="slides/slide78.xml"/><Relationship Id="rId101" Type="http://schemas.openxmlformats.org/officeDocument/2006/relationships/slide" Target="slides/slide80.xml"/><Relationship Id="rId122" Type="http://schemas.openxmlformats.org/officeDocument/2006/relationships/slide" Target="slides/slide101.xml"/><Relationship Id="rId130" Type="http://schemas.openxmlformats.org/officeDocument/2006/relationships/slide" Target="slides/slide109.xml"/><Relationship Id="rId135" Type="http://schemas.openxmlformats.org/officeDocument/2006/relationships/slide" Target="slides/slide114.xml"/><Relationship Id="rId143" Type="http://schemas.openxmlformats.org/officeDocument/2006/relationships/slide" Target="slides/slide122.xml"/><Relationship Id="rId148" Type="http://schemas.openxmlformats.org/officeDocument/2006/relationships/slide" Target="slides/slide127.xml"/><Relationship Id="rId151" Type="http://schemas.openxmlformats.org/officeDocument/2006/relationships/slide" Target="slides/slide130.xml"/><Relationship Id="rId156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109" Type="http://schemas.openxmlformats.org/officeDocument/2006/relationships/slide" Target="slides/slide8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slide" Target="slides/slide76.xml"/><Relationship Id="rId104" Type="http://schemas.openxmlformats.org/officeDocument/2006/relationships/slide" Target="slides/slide83.xml"/><Relationship Id="rId120" Type="http://schemas.openxmlformats.org/officeDocument/2006/relationships/slide" Target="slides/slide99.xml"/><Relationship Id="rId125" Type="http://schemas.openxmlformats.org/officeDocument/2006/relationships/slide" Target="slides/slide104.xml"/><Relationship Id="rId141" Type="http://schemas.openxmlformats.org/officeDocument/2006/relationships/slide" Target="slides/slide120.xml"/><Relationship Id="rId146" Type="http://schemas.openxmlformats.org/officeDocument/2006/relationships/slide" Target="slides/slide12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slide" Target="slides/slide7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slide" Target="slides/slide66.xml"/><Relationship Id="rId110" Type="http://schemas.openxmlformats.org/officeDocument/2006/relationships/slide" Target="slides/slide89.xml"/><Relationship Id="rId115" Type="http://schemas.openxmlformats.org/officeDocument/2006/relationships/slide" Target="slides/slide94.xml"/><Relationship Id="rId131" Type="http://schemas.openxmlformats.org/officeDocument/2006/relationships/slide" Target="slides/slide110.xml"/><Relationship Id="rId136" Type="http://schemas.openxmlformats.org/officeDocument/2006/relationships/slide" Target="slides/slide115.xml"/><Relationship Id="rId157" Type="http://schemas.openxmlformats.org/officeDocument/2006/relationships/presProps" Target="presProps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52" Type="http://schemas.openxmlformats.org/officeDocument/2006/relationships/slide" Target="slides/slide13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slide" Target="slides/slide35.xml"/><Relationship Id="rId77" Type="http://schemas.openxmlformats.org/officeDocument/2006/relationships/slide" Target="slides/slide56.xml"/><Relationship Id="rId100" Type="http://schemas.openxmlformats.org/officeDocument/2006/relationships/slide" Target="slides/slide79.xml"/><Relationship Id="rId105" Type="http://schemas.openxmlformats.org/officeDocument/2006/relationships/slide" Target="slides/slide84.xml"/><Relationship Id="rId126" Type="http://schemas.openxmlformats.org/officeDocument/2006/relationships/slide" Target="slides/slide105.xml"/><Relationship Id="rId147" Type="http://schemas.openxmlformats.org/officeDocument/2006/relationships/slide" Target="slides/slide12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93" Type="http://schemas.openxmlformats.org/officeDocument/2006/relationships/slide" Target="slides/slide72.xml"/><Relationship Id="rId98" Type="http://schemas.openxmlformats.org/officeDocument/2006/relationships/slide" Target="slides/slide77.xml"/><Relationship Id="rId121" Type="http://schemas.openxmlformats.org/officeDocument/2006/relationships/slide" Target="slides/slide100.xml"/><Relationship Id="rId142" Type="http://schemas.openxmlformats.org/officeDocument/2006/relationships/slide" Target="slides/slide12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4.xml"/><Relationship Id="rId46" Type="http://schemas.openxmlformats.org/officeDocument/2006/relationships/slide" Target="slides/slide25.xml"/><Relationship Id="rId67" Type="http://schemas.openxmlformats.org/officeDocument/2006/relationships/slide" Target="slides/slide46.xml"/><Relationship Id="rId116" Type="http://schemas.openxmlformats.org/officeDocument/2006/relationships/slide" Target="slides/slide95.xml"/><Relationship Id="rId137" Type="http://schemas.openxmlformats.org/officeDocument/2006/relationships/slide" Target="slides/slide116.xml"/><Relationship Id="rId15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7FD2B583-6663-4CCC-88DE-12FAFA3BAABB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EA389025-1338-4665-A881-7F05DEA33E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9199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18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3707DF0F-FB6E-459D-A84B-80433C689A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18273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BF9256-CBF2-49FC-BC61-E6897950E019}" type="slidenum">
              <a:rPr lang="it-IT" smtClean="0">
                <a:latin typeface="Times" pitchFamily="18" charset="0"/>
              </a:rPr>
              <a:pPr>
                <a:defRPr/>
              </a:pPr>
              <a:t>1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2D98F3-D18D-478D-A4D1-0C9B78DF11EE}" type="slidenum">
              <a:rPr lang="it-IT" smtClean="0">
                <a:latin typeface="Times" pitchFamily="18" charset="0"/>
              </a:rPr>
              <a:pPr>
                <a:defRPr/>
              </a:pPr>
              <a:t>28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5E5E3E-88D6-40CC-814B-61EB5C2810B7}" type="slidenum">
              <a:rPr lang="it-IT" smtClean="0">
                <a:latin typeface="Times" pitchFamily="18" charset="0"/>
              </a:rPr>
              <a:pPr>
                <a:defRPr/>
              </a:pPr>
              <a:t>29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D715-854D-44EB-AF6F-937906155BA6}" type="slidenum">
              <a:rPr lang="it-IT" smtClean="0">
                <a:latin typeface="Times" pitchFamily="18" charset="0"/>
              </a:rPr>
              <a:pPr>
                <a:defRPr/>
              </a:pPr>
              <a:t>30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47649F-50B1-43B9-BBFD-671711AB4018}" type="slidenum">
              <a:rPr lang="it-IT" smtClean="0">
                <a:latin typeface="Times" pitchFamily="18" charset="0"/>
              </a:rPr>
              <a:pPr>
                <a:defRPr/>
              </a:pPr>
              <a:t>31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137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3.xml"/><Relationship Id="rId4" Type="http://schemas.openxmlformats.org/officeDocument/2006/relationships/tags" Target="../tags/tag38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3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3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83.xml"/><Relationship Id="rId4" Type="http://schemas.openxmlformats.org/officeDocument/2006/relationships/tags" Target="../tags/tag82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7" Type="http://schemas.openxmlformats.org/officeDocument/2006/relationships/slideMaster" Target="../slideMasters/slideMaster14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/Relationships>
</file>

<file path=ppt/slideLayouts/_rels/slideLayout148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9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slideMaster" Target="../slideMasters/slideMaster14.xml"/><Relationship Id="rId4" Type="http://schemas.openxmlformats.org/officeDocument/2006/relationships/tags" Target="../tags/tag10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4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7" Type="http://schemas.openxmlformats.org/officeDocument/2006/relationships/slideMaster" Target="../slideMasters/slideMaster14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7" Type="http://schemas.openxmlformats.org/officeDocument/2006/relationships/slideMaster" Target="../slideMasters/slideMaster14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121.xml"/><Relationship Id="rId4" Type="http://schemas.openxmlformats.org/officeDocument/2006/relationships/tags" Target="../tags/tag120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126.xml"/><Relationship Id="rId4" Type="http://schemas.openxmlformats.org/officeDocument/2006/relationships/tags" Target="../tags/tag12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136.xml"/><Relationship Id="rId4" Type="http://schemas.openxmlformats.org/officeDocument/2006/relationships/tags" Target="../tags/tag135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141.xml"/><Relationship Id="rId4" Type="http://schemas.openxmlformats.org/officeDocument/2006/relationships/tags" Target="../tags/tag140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146.xml"/><Relationship Id="rId4" Type="http://schemas.openxmlformats.org/officeDocument/2006/relationships/tags" Target="../tags/tag14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7" Type="http://schemas.openxmlformats.org/officeDocument/2006/relationships/slideMaster" Target="../slideMasters/slideMaster17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/Relationships>
</file>

<file path=ppt/slideLayouts/_rels/slideLayout181.xml.rels><?xml version="1.0" encoding="UTF-8" standalone="yes"?>
<Relationships xmlns="http://schemas.openxmlformats.org/package/2006/relationships"><Relationship Id="rId8" Type="http://schemas.openxmlformats.org/officeDocument/2006/relationships/tags" Target="../tags/tag160.xml"/><Relationship Id="rId3" Type="http://schemas.openxmlformats.org/officeDocument/2006/relationships/tags" Target="../tags/tag155.xml"/><Relationship Id="rId7" Type="http://schemas.openxmlformats.org/officeDocument/2006/relationships/tags" Target="../tags/tag159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9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5" Type="http://schemas.openxmlformats.org/officeDocument/2006/relationships/slideMaster" Target="../slideMasters/slideMaster17.xml"/><Relationship Id="rId4" Type="http://schemas.openxmlformats.org/officeDocument/2006/relationships/tags" Target="../tags/tag164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4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tags" Target="../tags/tag170.xml"/><Relationship Id="rId7" Type="http://schemas.openxmlformats.org/officeDocument/2006/relationships/slideMaster" Target="../slideMasters/slideMaster17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tags" Target="../tags/tag171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tags" Target="../tags/tag176.xml"/><Relationship Id="rId7" Type="http://schemas.openxmlformats.org/officeDocument/2006/relationships/slideMaster" Target="../slideMasters/slideMaster17.xml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184.xml"/><Relationship Id="rId4" Type="http://schemas.openxmlformats.org/officeDocument/2006/relationships/tags" Target="../tags/tag183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189.xml"/><Relationship Id="rId4" Type="http://schemas.openxmlformats.org/officeDocument/2006/relationships/tags" Target="../tags/tag18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7E0CC-9AB2-439F-A776-7AAD95846E9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285050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AEA26-A420-4C96-8918-260FB43925B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85131503"/>
      </p:ext>
    </p:extLst>
  </p:cSld>
  <p:clrMapOvr>
    <a:masterClrMapping/>
  </p:clrMapOvr>
  <p:transition spd="slow"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7535E-A15A-43B7-B44E-11D34EA0D79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7673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9FA0E-3810-452A-B37D-F32376DD1D9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0981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EBC8D-EB79-4988-8910-9E543ED95B8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19444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B91B3-3246-4681-A613-94D384CA6F9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4413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10734-7CEB-47CA-BF90-5603DF65857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8306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79715-4910-40ED-91FD-FA6EB39721C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60887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1A8F9-781E-405E-8F9B-99C48895A8E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85630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821D9-9C1A-4D76-BC13-FE3731C50D0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7252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11C25-E750-4D86-9B51-0557B324EC4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63290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44F63-E192-4847-956A-09F542546A6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55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D6383-7C11-47F1-B6AE-626BD4BC7C6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88465650"/>
      </p:ext>
    </p:extLst>
  </p:cSld>
  <p:clrMapOvr>
    <a:masterClrMapping/>
  </p:clrMapOvr>
  <p:transition spd="slow"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1D537-12E5-40B7-B842-C22C8535950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3559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88972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56367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98139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97796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62672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06663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57245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70780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814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B24EB-70A1-4170-B3ED-5F1B7E1882B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8290740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8485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34654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6FE1C-6A56-452A-B41C-0A60E4BB9C1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377D3-FF4C-473B-8A5B-121C359CD60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9224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2DDCA-1229-4CE3-BAC7-C0412BF3893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9EA90-6B65-40A4-8F54-E0AA770ADFD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5731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9281D-F24C-40F0-9586-BE9FEF9208B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F3C96-D46D-45FC-8BE9-334BFAF1393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28525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4F20B-A381-419B-B384-DC90B328BE0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861C9-F58B-4C12-8553-13BB328E41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965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61614-278F-441D-8376-BDAD5C37313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9762C-1054-4693-9D0A-4F409874207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01844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93E0B-998F-430D-80A3-EC4853CA29E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93AAA-37C4-4352-BA38-4CA2690A96E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07553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5775C-CCBC-452F-AE1B-5F290096C97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E9A0C-8C98-4307-B077-807B6A40CD8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05652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E6347-6067-42D7-AEE0-76315293EA3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4632A-2693-4E0A-B22E-9B15F2BBFE4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723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94CCD-5717-4065-BF69-58DF5C20785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0736051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22CD7-71AC-4C0A-907B-3E7CC7FAF21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03774-607A-4FD8-BD72-EDBC3CFEF12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67994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AE44A-1658-4B58-A6B3-49FC8D8089F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440B3-DBC8-43DE-BE08-FFC5541F178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87268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97073-F410-4ADE-A973-A6466B3C138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90952-4EF2-4136-8E57-BEBC5E9154F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98640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697-34D6-4A08-8385-216CFE4533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73FD-2278-4C54-B364-73039AC16F9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25220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BBEA-203D-4363-9C85-7600CC074A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18F33-5A9A-4633-BB81-D702845205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68025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0BBB-AF5B-49C9-8AEB-AEF49FEDDC0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C52F-AC52-4E14-B57E-FF61BC149D4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85955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C8A6-C7BD-48ED-ADDB-A706A45ECE4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0AD1-6745-4524-A2EA-2399C312FEC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01977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18A5-4E41-477D-96BA-BA1561E83B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263B-3903-4FD0-91C8-B45AD9AE80C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71621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4A5E-7E66-4AE6-9636-570498B605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D532-8594-4C0D-BF2E-AF355B1A0A8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01699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F22D-2213-4630-A5D6-1C0C917B3C2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46B4B-0B61-481A-B0B4-74FD9D02B16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88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4CF54-C37D-4EA9-BC08-44966427E22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8894160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932C-9E50-44E1-8983-9E73A3D2E8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F9D1-B0C1-4D6C-A640-5A5DD6E78AD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0335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38FE-9600-4B62-8D60-EA34BED3EC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93F4-5483-48D7-943A-EFBC9460FCD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80639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7263-BD2E-439D-BA7C-CFB0C04914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63A4-38D4-4246-BB86-F149892AD38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25951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792D-45D5-4F53-8751-53E9FFA514B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EBC92-95FB-4CBC-9FC3-A2650D5B11C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99153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3935-D6F1-40E5-A098-C7B9352579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41E5E-39CD-4B09-AEC2-5C6C7BDB5ED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15945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4A547-98BD-4CA0-8485-586C21CFA5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32BB-4B03-4CCF-89F8-6CAFFF9E7B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55882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B02DE-75C2-4E4E-8543-F7C085D43C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2F843-86D5-4440-9F5C-F84B92DFDDF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6444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5B58-9258-42BF-AC30-7A16F6493B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7ED15-63D6-489F-8B42-EBD4D78E85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5145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19B2-0378-42A4-8FD6-B48942D938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D656B-3739-4BB1-BD3C-CCB383219A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90292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E75B1-0FEA-4B9C-8687-17CE57A462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C1D5A-C2E3-4A5C-8484-C62F42D939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571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3F0FB-6BC9-49A8-8704-DDB09D9C4C5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6454112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3AF71-FB0E-4522-96B1-E6162F5F55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7688-DC4D-44C4-866D-A8B5A1B8962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00155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A08E4-D567-49DC-83A7-C72635AF958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D0AA-D926-46EF-9920-DB8CA709DE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04991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B4F6A-F0F6-4726-B4AB-A1CFC42A022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74BE-AD73-4788-B690-7702E120C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75400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B4466-E1E8-40E2-B53F-A4C4B0AD61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B4B9-19D2-4C97-8AB3-702673021C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26347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F375E-A266-485B-BEF5-E49600AEE0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09E07-B2DA-49DD-8788-9A25914AE4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81751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1AC18-9024-40C6-ACF8-44E88366514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355880"/>
      </p:ext>
    </p:extLst>
  </p:cSld>
  <p:clrMapOvr>
    <a:masterClrMapping/>
  </p:clrMapOvr>
  <p:transition spd="slow">
    <p:dissolv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ED9DB-9528-42D6-B5B5-0AFEC819C07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959712"/>
      </p:ext>
    </p:extLst>
  </p:cSld>
  <p:clrMapOvr>
    <a:masterClrMapping/>
  </p:clrMapOvr>
  <p:transition spd="slow">
    <p:dissolv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0AB6D-A64C-4208-AF06-3DEC095B994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534379"/>
      </p:ext>
    </p:extLst>
  </p:cSld>
  <p:clrMapOvr>
    <a:masterClrMapping/>
  </p:clrMapOvr>
  <p:transition spd="slow">
    <p:dissolv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E3C41-8FB2-42CA-A4F0-C8CF0DBE156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0104"/>
      </p:ext>
    </p:extLst>
  </p:cSld>
  <p:clrMapOvr>
    <a:masterClrMapping/>
  </p:clrMapOvr>
  <p:transition spd="slow">
    <p:dissolv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93D20-A856-4441-9518-8F09A2A5A0B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544935"/>
      </p:ext>
    </p:extLst>
  </p:cSld>
  <p:clrMapOvr>
    <a:masterClrMapping/>
  </p:clrMapOvr>
  <p:transition spd="slow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CC207-0697-4F72-8534-C97EC849260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1427726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58463-D5F1-4AEF-A914-499DDC74938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580925"/>
      </p:ext>
    </p:extLst>
  </p:cSld>
  <p:clrMapOvr>
    <a:masterClrMapping/>
  </p:clrMapOvr>
  <p:transition spd="slow">
    <p:dissolv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94B13-E122-49F7-88B8-F4DE083A630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624379"/>
      </p:ext>
    </p:extLst>
  </p:cSld>
  <p:clrMapOvr>
    <a:masterClrMapping/>
  </p:clrMapOvr>
  <p:transition spd="slow">
    <p:dissolv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BF08D-122C-43F7-9C43-9C9C031C074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783996"/>
      </p:ext>
    </p:extLst>
  </p:cSld>
  <p:clrMapOvr>
    <a:masterClrMapping/>
  </p:clrMapOvr>
  <p:transition spd="slow">
    <p:dissolv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0C0B5-FAE7-4E79-AD54-0BF7F620620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113605"/>
      </p:ext>
    </p:extLst>
  </p:cSld>
  <p:clrMapOvr>
    <a:masterClrMapping/>
  </p:clrMapOvr>
  <p:transition spd="slow">
    <p:dissolv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23DF1-2AFD-4742-8492-C4FB0A13E16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508232"/>
      </p:ext>
    </p:extLst>
  </p:cSld>
  <p:clrMapOvr>
    <a:masterClrMapping/>
  </p:clrMapOvr>
  <p:transition spd="slow">
    <p:dissolv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3E2D8-72B0-4EE5-AA1C-15A5D399784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301589"/>
      </p:ext>
    </p:extLst>
  </p:cSld>
  <p:clrMapOvr>
    <a:masterClrMapping/>
  </p:clrMapOvr>
  <p:transition spd="slow">
    <p:dissolv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5474C-BCEA-4AB0-AE44-DC315E11D7A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20909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326E0-6440-44BA-9DBC-89577E52E38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91810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6B989-ED12-456E-A054-E795B7DF318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32263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D4B10-36AD-4C60-86A2-682368AD21A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473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2BDE1-B79D-408B-8697-635E5E56344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4850904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8BCAD-D05B-4C6B-BFD8-BC3AFCB0097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23091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26047-CE16-4113-8766-6B37AF14FC7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16647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782CF-CA04-4C96-BF08-D2EE32FEECB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8121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5E1C2-C096-418B-87B7-7BE1E5DFFEC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7075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26311-E462-4779-BF4C-AF0F95A4D1B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40247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C2F62-9A4D-402E-8B7C-EB2DDF293D9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20600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ED78E-9AE9-4BF3-96E9-E8FA3D40BF6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0368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A6B2A-F330-4A00-B9C8-3BC4A47B30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AD91D-CB76-47D0-A48C-32AC86E8A4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03187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E99CC-77AE-48D2-BDCA-AEA7F60D3D1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9ED09-7195-4154-B702-00F2A664431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20901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4D967-9FD8-4294-AC31-83E4E527EE3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5EB20-1D06-4907-8E0B-56C08897ECA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799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2FE21-0869-4D44-8AD6-69C5EF1D61D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6558779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25CFF-3DF8-4896-BA29-EFF2770B03C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B4573-D99B-4FD2-922E-3B0C3FA7740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37598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4FA29-C011-44B4-B578-915B654E8A8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0301C-CAF4-4772-989C-1BC77320EC9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73473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E6212-3546-4CC6-9AD6-33ACBACBD2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912F2-CC22-4BEF-9531-88990515C65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2759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2BB27-3C1C-4269-82B0-3514003EC03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27C7C-E586-48B8-B0FB-5788B4A7783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46180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1FC11-DB37-4917-991B-4AC7A07E43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37E9E-1E12-4F55-9F4C-1BFBFCDCC16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98234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3ADEC-9D54-449D-81CA-29723FD54ED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A06F5-F1A3-4D06-91D3-13CA674544D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56741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1B1D1-E8F4-45D3-BCE9-555840CD3AD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4E00C-48A1-4F9C-BFD6-DAF30011FFB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96794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331AE-9C59-429B-A1CB-275DD869DB8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42A5E-771E-488C-9D5B-E1111DAFBA4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37125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C9821-90CD-4C1E-BBC4-81D4A82CACF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88762-7D60-4CE0-A47A-10BF5433F9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87448"/>
      </p:ext>
    </p:extLst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C7F69-940E-4797-8521-650F064AC3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3F93F-8C62-43F6-86A5-4A95A46C625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70898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7DF43-4A5D-4B6D-AD16-8DB276AC581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4554674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FC558-34B5-4B1F-B59E-B262D56F0AF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5F285-FD13-41E4-B126-198EB89B72D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738289"/>
      </p:ext>
    </p:extLst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9C12C-807E-429E-AAB3-9346DEAE8E3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CAADE-EA4B-499B-AC65-EAE15CA5683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83273"/>
      </p:ext>
    </p:extLst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439A5-70BE-4327-B283-1BAB2E0F70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045AE-1637-48D8-8459-3A43E980034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673156"/>
      </p:ext>
    </p:extLst>
  </p:cSld>
  <p:clrMapOvr>
    <a:masterClrMapping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6C805-32E7-4CED-9C3C-19238DB9DC1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9D599-D998-41C3-8821-A043428BE02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292413"/>
      </p:ext>
    </p:extLst>
  </p:cSld>
  <p:clrMapOvr>
    <a:masterClrMapping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A1A9E-7467-4846-8521-FCB0D6F5B9B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2083E-6006-4D16-B16D-B8F3EFA3FA0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392974"/>
      </p:ext>
    </p:extLst>
  </p:cSld>
  <p:clrMapOvr>
    <a:masterClrMapping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E7155-D436-48B7-8109-E8F4AFC7419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CF032-9ECF-494B-97E8-227CE951C5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94799"/>
      </p:ext>
    </p:extLst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2764B-BFEA-45D9-B6AF-EA1ED039686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60E38-4412-4C95-8DBD-6F40BE025E0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793696"/>
      </p:ext>
    </p:extLst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2F61D-B3C9-4D90-808A-FE308494FD6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B0227-81AC-43CA-B3DB-D1DAB11E143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123149"/>
      </p:ext>
    </p:extLst>
  </p:cSld>
  <p:clrMapOvr>
    <a:masterClrMapping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56DC2-4E90-4A18-ABBC-5AE24DFC69D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BA143-09AC-4838-A7F3-A0FA2222BEE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742012"/>
      </p:ext>
    </p:extLst>
  </p:cSld>
  <p:clrMapOvr>
    <a:masterClrMapping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06B0C-F24F-44E4-85E7-A7C51B77028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572DD-7289-4B45-B26E-580555D2C21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290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D648C1-2B27-4991-973E-E7E9B94ABD8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99762895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34CE4-6132-4F58-8E17-F8047B1A240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066889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FD94F-880E-4C3F-997E-B482F1E1AB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FA308-F114-42AA-8949-1968634257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4372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7D8F8-445E-4B97-BFFA-A898825885A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6855E-4EE0-4A9C-9ABF-03A1C1971FA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70070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8B498-B050-4F54-ACD3-58059B6729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2ED7E-115B-4860-A417-ED68514766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5502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91F5A-F03A-488F-93A1-0DA512B0520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826FA-38F0-4196-8B8B-4F39F868439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75503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58C50-BAAD-4DF6-9447-F784D08807C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D4ABE-23E0-4D66-9276-7BFB6D20F5B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85360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1D7F6-4F97-4D2C-8D75-04E50B0CBE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CE95E-CDFD-4E72-B7E7-4A2E635DC2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45035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357F3-8273-48CB-B757-8A0D37545ED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3523F-1283-4293-8B1C-A2C5E563737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85452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BE1F-B416-4FE2-A596-C6052DB2E1C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DB66D-1667-4613-9666-9BCC4A85D8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21913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FC503-8BD2-4146-B099-6806F5BC688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8239A-426D-439F-A619-F8FF4B1D92F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33290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D721D-5FFE-4552-9E2A-6E74D86DB12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B0CE7-8D5A-4FE8-8E13-C2C855DAB1C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527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FF344-E1A8-44E7-AFE1-DBB743C7240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700296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95C15-A8EC-44CA-8AB3-71CAB9A9C49F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05124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A077E-96A8-4627-949B-2B9EBBFF62F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7590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8FBD4-1BBE-4459-951A-D81EB3D60114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8160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69CC19-303F-48B6-A484-7240C675BF6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56951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5CBD4-94F8-44FA-8D20-FCCC5B81EE60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49399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DD35F-B81D-4D1F-AA76-36A5BAA266B5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48956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DC8144-33CB-4301-829F-F710074D4AC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69122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B214E-777E-4F51-9C0E-791A4BF6DBD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01483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249BD-152F-4E4E-A896-243E5054ADBC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15231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1970C7-FC7A-4A7C-AF3D-84AB1CD91EA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5652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47F47-1C0B-4F7C-92B0-86A80564A8C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640862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B14C-1EFA-4D62-A34D-DD71B2EC81A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81995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7535E-A15A-43B7-B44E-11D34EA0D79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77832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9FA0E-3810-452A-B37D-F32376DD1D9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64691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EBC8D-EB79-4988-8910-9E543ED95B8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08678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B91B3-3246-4681-A613-94D384CA6F9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85566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10734-7CEB-47CA-BF90-5603DF65857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92698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79715-4910-40ED-91FD-FA6EB39721C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98768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1A8F9-781E-405E-8F9B-99C48895A8E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41876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821D9-9C1A-4D76-BC13-FE3731C50D0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0326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11C25-E750-4D86-9B51-0557B324EC4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4814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33910-1FA4-4C6B-AECD-3111B8C7A55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8080746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44F63-E192-4847-956A-09F542546A6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18531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1D537-12E5-40B7-B842-C22C8535950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637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82259-6726-4508-95F6-7E9D31F85DF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758972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86CCE-76AC-45F8-92A8-0C979FC2E5D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115779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E5303-9D54-490B-9189-12723EF6CBE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77072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E3715-A059-4C4D-9407-9A6418A2583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635823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13C15-38EC-40D8-91F7-C96E161F556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29246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C3FDF-FE91-4932-82CE-EEAB540E696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87960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13EF8-034E-4959-8A9F-F87008F4050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77018662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A5FF9-6EF7-4453-91AC-64DAAC24430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123464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F8F3A-3F7A-49EC-8DBF-0A977969BE0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248063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509FB-4E42-492D-A2E2-ACFBC3BD76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559871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5C8DD-5438-4776-932A-3B94E1225A4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13132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E0F9F-5ED9-47DC-9663-B336BF7FAA7B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BEF80-1C71-4D81-93D9-F8CD175EF7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7970293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EEE0B-F645-4C8E-ACB8-3DAC13C6D708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6EFBA-3590-4561-A768-F067C29AC7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7574742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020CA-D132-4BE7-97BE-22FEC177CB62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E1A6D-D2DF-4763-AF40-77E165584A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3843138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0BE96-9F0C-44BA-8F7E-80AF812E2DA6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4EC2D-052D-4336-BA29-087C5C6944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2393103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4B191-0678-49A5-BCAE-025ABEA62A87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3D7C1-F19E-47D8-83A5-1931FBEC27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9182489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FCB34-DE77-4E5E-B48D-680833444D26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A3A70-D674-419A-899A-338D022B45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105785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9C8BA-2BB3-4D91-B632-1FEFC3581FF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08017315"/>
      </p:ext>
    </p:extLst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1606C-62FB-4914-AE9C-236CB1894247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C5874-FF86-448B-BA9E-A45B8C0FDD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9529806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30A86-C733-47AB-A537-2E599A2032D8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B01F6-9FDC-4538-9E74-D152EEAA01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77003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9E2A5-C894-45D0-AA01-2775531300A2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4D676-5C80-45AF-B3EF-6FA9BB3CC8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2144693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6816B-D16B-4143-8E2B-B4E1B6D7E61E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77B80-A4B1-4319-93BA-EF5B9DF6AA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031335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C0B2C-BB58-4D26-83C7-77E75A0C56A6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2006B-68DB-4930-BBD6-1508B90C1E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9547569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D8AB1-50C3-4183-81D3-6D65654DD1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5343453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8A032-2D5E-45E4-A06E-949E8A1EF1F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1082943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6DF84-CF0C-40A9-90A7-13F30D5551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158582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41B47-D30E-44F4-801D-D6E61FE5D1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5183311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BE5E3-7CE9-4278-B100-986BE234CB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9653600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EB7A1-5A99-4925-830C-E1468CF05BD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64661132"/>
      </p:ext>
    </p:extLst>
  </p:cSld>
  <p:clrMapOvr>
    <a:masterClrMapping/>
  </p:clrMapOvr>
  <p:transition spd="slow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43E26-F4E7-4AC8-80D3-D76BE7F8165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0875697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28FAE-EEE4-4537-9905-6651EF7D98D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103502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2D493-8456-4FB1-8415-3944FF09B9C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4515081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FF381-495B-4335-B05F-B6E3512789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8679596"/>
      </p:ext>
    </p:extLst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9D778-2036-4D41-B266-4B2A89AF88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3835547"/>
      </p:ext>
    </p:extLst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6F218-9812-42AE-BBD3-99A7A7D41D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2891434"/>
      </p:ext>
    </p:extLst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715F7-6645-41C7-A578-30517A357E91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A0E76-7ACD-46DE-9C3E-F5358EA063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79604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C8FBE-9846-4BF1-99ED-CF5F1A3D845A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FD4CA-7C2D-4C67-8ED8-4AABA6E127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10498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A770E-05B3-485C-8B5C-7FCEC140903E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E6E88-7AF8-4056-B240-8D008D9FAE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70873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49843-CE08-4D67-81CC-51D67C4DC08E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A4EFE-A54D-4AD8-B357-3DFA9BC41EC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0179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52811-AF03-4971-8D85-ABE82DCB241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1911128"/>
      </p:ext>
    </p:extLst>
  </p:cSld>
  <p:clrMapOvr>
    <a:masterClrMapping/>
  </p:clrMapOvr>
  <p:transition spd="slow"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C8E8A-3046-4E14-B2C2-F724E93BF9C6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5822F-25D1-4162-B586-84BE77D83C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71340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D7400-2CA8-4F29-AFA8-0CAF1D11988C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8F588-470B-46DD-902B-54D595A3D2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03498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8F45F-CE95-4BAA-B158-531BD4677213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6B45C-736E-47A3-AE98-BDBE64568A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3845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6631E-3ECF-45E7-8569-602DBD982883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C55DA-6434-4BEE-88B5-370B8BE4745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48923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D734B-4227-45E2-84A1-E9E50F093E25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9872-D686-495E-86CB-6DDE65BC50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22791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DBE03-D7D6-4616-B6D7-F7928E93E5EB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0043A-B044-482F-9606-3E236FD096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89209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3D7E5-E8A7-42EF-964E-70D11FEB57A2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4FBFD-19CD-432E-A80D-4E595534DA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754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2E513-CA18-4E73-9212-826DA33984F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0317258"/>
      </p:ext>
    </p:extLst>
  </p:cSld>
  <p:clrMapOvr>
    <a:masterClrMapping/>
  </p:clrMapOvr>
  <p:transition spd="slow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FB948-4C78-44EC-927D-3B747A8F3B9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3343902"/>
      </p:ext>
    </p:extLst>
  </p:cSld>
  <p:clrMapOvr>
    <a:masterClrMapping/>
  </p:clrMapOvr>
  <p:transition spd="slow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7FDAC-EE3B-469A-B481-565F28B4153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95395"/>
      </p:ext>
    </p:extLst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74130-435B-4DD1-B5B1-EA6F111D47B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35692043"/>
      </p:ext>
    </p:extLst>
  </p:cSld>
  <p:clrMapOvr>
    <a:masterClrMapping/>
  </p:clrMapOvr>
  <p:transition spd="slow"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41C0A-D720-4F99-8EB1-DB174B9C8C0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57539253"/>
      </p:ext>
    </p:extLst>
  </p:cSld>
  <p:clrMapOvr>
    <a:masterClrMapping/>
  </p:clrMapOvr>
  <p:transition spd="slow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8248F-C7B3-4C1F-98AB-A30C8FAFE69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34730195"/>
      </p:ext>
    </p:extLst>
  </p:cSld>
  <p:clrMapOvr>
    <a:masterClrMapping/>
  </p:clrMapOvr>
  <p:transition spd="slow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1D256-3957-41F7-A9BD-F025551DFE1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1275484"/>
      </p:ext>
    </p:extLst>
  </p:cSld>
  <p:clrMapOvr>
    <a:masterClrMapping/>
  </p:clrMapOvr>
  <p:transition spd="slow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B1997-E837-4CF7-B4DF-7E8822A288A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38120383"/>
      </p:ext>
    </p:extLst>
  </p:cSld>
  <p:clrMapOvr>
    <a:masterClrMapping/>
  </p:clrMapOvr>
  <p:transition spd="slow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C228C-CCBA-42AA-A8F7-C0EA9F80772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2063086"/>
      </p:ext>
    </p:extLst>
  </p:cSld>
  <p:clrMapOvr>
    <a:masterClrMapping/>
  </p:clrMapOvr>
  <p:transition spd="slow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C7D44-E52E-4737-9A04-432D5235706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12114604"/>
      </p:ext>
    </p:extLst>
  </p:cSld>
  <p:clrMapOvr>
    <a:masterClrMapping/>
  </p:clrMapOvr>
  <p:transition spd="slow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AFE62-2D93-4238-9696-C087473DCBC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02614953"/>
      </p:ext>
    </p:extLst>
  </p:cSld>
  <p:clrMapOvr>
    <a:masterClrMapping/>
  </p:clrMapOvr>
  <p:transition spd="slow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AC85D-FF0D-4C41-A3DC-91FBB85C3CF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82696596"/>
      </p:ext>
    </p:extLst>
  </p:cSld>
  <p:clrMapOvr>
    <a:masterClrMapping/>
  </p:clrMapOvr>
  <p:transition spd="slow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D8D04-E4CA-4F3A-9C5C-B07149CF2238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579B5-ACA7-4A33-A22D-60F5527B28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38551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F26CC-FD0E-4AA4-BA6A-0852D6E05146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C84F6-2AD1-42CA-B80B-F153DA419B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0280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1D091-0A51-4D16-B34C-2F6CE0BA695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19955658"/>
      </p:ext>
    </p:extLst>
  </p:cSld>
  <p:clrMapOvr>
    <a:masterClrMapping/>
  </p:clrMapOvr>
  <p:transition spd="slow"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D2A5A-3821-4799-A8D4-7FF2EE9D4005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85EA8-FC36-4B4A-87D4-27BE37C28B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06647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574B3-6831-49F7-A3E3-AF42D2BA16A9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6CC2E-06D4-48C4-B096-5595D4483A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15990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03452-90D6-4E70-856D-1A26B1FE15FF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8AE1D-6C49-4EA3-B155-6324C767BD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77091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CC801-1FD3-47B9-A987-4FB1CBD6EB18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50A7F-F610-4342-8066-F4D86FD30C1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91187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AF585-7E2F-42DE-AFFF-8AFBB990DC7C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B722D-3933-4613-B80D-B2CF06452CB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55405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566B6-10B7-4A35-AC04-2E48ADC345DB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48E19-A274-446E-9DAD-B6396407003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49282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BB261-04E1-4BB7-909E-0A59D04CB432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D5D2F-8C8F-4F1C-AD28-A28865BB423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52027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A04F7-CE06-43BE-8B16-A83C8D0B0D51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08CC0-7BFE-4D36-8349-285EB6D87C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7436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9CB7B-C49E-4387-9381-D202BA605649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EB5DF-9658-484B-8378-F2817DCBBC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42170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42B08-085D-499C-8D16-43E1C2EC706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599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CF0A8-CE20-4547-8E58-644999D508B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590251"/>
      </p:ext>
    </p:extLst>
  </p:cSld>
  <p:clrMapOvr>
    <a:masterClrMapping/>
  </p:clrMapOvr>
  <p:transition spd="slow"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A91FE-2184-46FC-B8D0-0D0E6274A94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8312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9FC01-B297-4FAB-A554-6D196DBCBCE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5163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42ADA-7760-403A-9675-17171C41151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1807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351E4-5D63-4CD5-BE4D-A695163E46E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3798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0DE16-52CB-4E83-AB0D-E3719DA0527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8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74D7B-12A6-4243-B9D6-DF07E3FB62B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7584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1F91E-CBC2-4C64-8D6D-5DB964E831A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330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EB83F-B795-4B36-9F51-4920A57EE30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0125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99589-E0EA-40F3-9D41-BEE20920252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074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BB496-D869-478A-9B0C-10BCA663DA5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202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34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tags" Target="../tags/tag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ags" Target="../tags/tag64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17" Type="http://schemas.openxmlformats.org/officeDocument/2006/relationships/tags" Target="../tags/tag68.xml"/><Relationship Id="rId2" Type="http://schemas.openxmlformats.org/officeDocument/2006/relationships/slideLayout" Target="../slideLayouts/slideLayout145.xml"/><Relationship Id="rId16" Type="http://schemas.openxmlformats.org/officeDocument/2006/relationships/tags" Target="../tags/tag67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tags" Target="../tags/tag66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tags" Target="../tags/tag6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tags" Target="../tags/tag127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17" Type="http://schemas.openxmlformats.org/officeDocument/2006/relationships/tags" Target="../tags/tag131.xml"/><Relationship Id="rId2" Type="http://schemas.openxmlformats.org/officeDocument/2006/relationships/slideLayout" Target="../slideLayouts/slideLayout178.xml"/><Relationship Id="rId16" Type="http://schemas.openxmlformats.org/officeDocument/2006/relationships/tags" Target="../tags/tag130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tags" Target="../tags/tag129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tags" Target="../tags/tag12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CD2184D-3CDC-4B91-BD82-721999CDE96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  <p:sldLayoutId id="2147484345" r:id="rId9"/>
    <p:sldLayoutId id="2147484346" r:id="rId10"/>
    <p:sldLayoutId id="2147484347" r:id="rId11"/>
  </p:sldLayoutIdLst>
  <p:transition spd="slow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FC7ADE06-299E-4F1C-B662-72D2E269700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36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2" r:id="rId1"/>
    <p:sldLayoutId id="2147484483" r:id="rId2"/>
    <p:sldLayoutId id="2147484484" r:id="rId3"/>
    <p:sldLayoutId id="2147484485" r:id="rId4"/>
    <p:sldLayoutId id="2147484486" r:id="rId5"/>
    <p:sldLayoutId id="2147484487" r:id="rId6"/>
    <p:sldLayoutId id="2147484488" r:id="rId7"/>
    <p:sldLayoutId id="2147484489" r:id="rId8"/>
    <p:sldLayoutId id="2147484490" r:id="rId9"/>
    <p:sldLayoutId id="2147484491" r:id="rId10"/>
    <p:sldLayoutId id="21474844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5316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6" r:id="rId1"/>
    <p:sldLayoutId id="2147484507" r:id="rId2"/>
    <p:sldLayoutId id="2147484508" r:id="rId3"/>
    <p:sldLayoutId id="2147484509" r:id="rId4"/>
    <p:sldLayoutId id="2147484510" r:id="rId5"/>
    <p:sldLayoutId id="2147484511" r:id="rId6"/>
    <p:sldLayoutId id="2147484512" r:id="rId7"/>
    <p:sldLayoutId id="2147484513" r:id="rId8"/>
    <p:sldLayoutId id="2147484514" r:id="rId9"/>
    <p:sldLayoutId id="2147484515" r:id="rId10"/>
    <p:sldLayoutId id="21474845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8480BA3E-B56C-414B-AB18-0C44A715939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9ABC0281-9E79-4BFF-A717-8A6344E88DA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12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0" r:id="rId1"/>
    <p:sldLayoutId id="2147484531" r:id="rId2"/>
    <p:sldLayoutId id="2147484532" r:id="rId3"/>
    <p:sldLayoutId id="2147484533" r:id="rId4"/>
    <p:sldLayoutId id="2147484534" r:id="rId5"/>
    <p:sldLayoutId id="2147484535" r:id="rId6"/>
    <p:sldLayoutId id="2147484536" r:id="rId7"/>
    <p:sldLayoutId id="2147484537" r:id="rId8"/>
    <p:sldLayoutId id="2147484538" r:id="rId9"/>
    <p:sldLayoutId id="2147484539" r:id="rId10"/>
    <p:sldLayoutId id="21474845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5EACBBD-A6AD-4740-85D5-809482F58C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E4E097C-820D-4D17-B603-13E807EDFFC5}" type="slidenum">
              <a:rPr lang="it-IT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462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2" r:id="rId1"/>
    <p:sldLayoutId id="2147484543" r:id="rId2"/>
    <p:sldLayoutId id="2147484544" r:id="rId3"/>
    <p:sldLayoutId id="2147484545" r:id="rId4"/>
    <p:sldLayoutId id="2147484546" r:id="rId5"/>
    <p:sldLayoutId id="2147484547" r:id="rId6"/>
    <p:sldLayoutId id="2147484548" r:id="rId7"/>
    <p:sldLayoutId id="2147484549" r:id="rId8"/>
    <p:sldLayoutId id="2147484550" r:id="rId9"/>
    <p:sldLayoutId id="2147484551" r:id="rId10"/>
    <p:sldLayoutId id="21474845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652DA2C1-7B37-4509-AEF0-E54B0A90CF4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2BE986A6-FBD9-4B3B-99FB-7893A7A3F9EB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616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4" r:id="rId1"/>
    <p:sldLayoutId id="2147484555" r:id="rId2"/>
    <p:sldLayoutId id="2147484556" r:id="rId3"/>
    <p:sldLayoutId id="2147484557" r:id="rId4"/>
    <p:sldLayoutId id="2147484558" r:id="rId5"/>
    <p:sldLayoutId id="2147484559" r:id="rId6"/>
    <p:sldLayoutId id="2147484560" r:id="rId7"/>
    <p:sldLayoutId id="2147484561" r:id="rId8"/>
    <p:sldLayoutId id="2147484562" r:id="rId9"/>
    <p:sldLayoutId id="2147484563" r:id="rId10"/>
    <p:sldLayoutId id="21474845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C98A9AB7-2758-43EB-8CCF-756A1708A84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810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0" r:id="rId1"/>
    <p:sldLayoutId id="2147484591" r:id="rId2"/>
    <p:sldLayoutId id="2147484592" r:id="rId3"/>
    <p:sldLayoutId id="2147484593" r:id="rId4"/>
    <p:sldLayoutId id="2147484594" r:id="rId5"/>
    <p:sldLayoutId id="2147484595" r:id="rId6"/>
    <p:sldLayoutId id="2147484596" r:id="rId7"/>
    <p:sldLayoutId id="2147484597" r:id="rId8"/>
    <p:sldLayoutId id="2147484598" r:id="rId9"/>
    <p:sldLayoutId id="2147484599" r:id="rId10"/>
    <p:sldLayoutId id="2147484600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F963BDE3-0AA2-4B45-8812-8499DC78439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623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2" r:id="rId1"/>
    <p:sldLayoutId id="2147484603" r:id="rId2"/>
    <p:sldLayoutId id="2147484604" r:id="rId3"/>
    <p:sldLayoutId id="2147484605" r:id="rId4"/>
    <p:sldLayoutId id="2147484606" r:id="rId5"/>
    <p:sldLayoutId id="2147484607" r:id="rId6"/>
    <p:sldLayoutId id="2147484608" r:id="rId7"/>
    <p:sldLayoutId id="2147484609" r:id="rId8"/>
    <p:sldLayoutId id="2147484610" r:id="rId9"/>
    <p:sldLayoutId id="2147484611" r:id="rId10"/>
    <p:sldLayoutId id="21474846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E26AD543-C299-4969-AE23-DBA331B87B3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93B7A56F-1A8A-486E-AB56-8FB2C28583BD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729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4" r:id="rId1"/>
    <p:sldLayoutId id="2147484615" r:id="rId2"/>
    <p:sldLayoutId id="2147484616" r:id="rId3"/>
    <p:sldLayoutId id="2147484617" r:id="rId4"/>
    <p:sldLayoutId id="2147484618" r:id="rId5"/>
    <p:sldLayoutId id="2147484619" r:id="rId6"/>
    <p:sldLayoutId id="2147484620" r:id="rId7"/>
    <p:sldLayoutId id="2147484621" r:id="rId8"/>
    <p:sldLayoutId id="2147484622" r:id="rId9"/>
    <p:sldLayoutId id="2147484623" r:id="rId10"/>
    <p:sldLayoutId id="21474846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FD3C6507-DF89-4490-BADD-BB9DBDE69F2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E25B248C-4896-4FF1-89CD-B49949D08E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03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6" r:id="rId1"/>
    <p:sldLayoutId id="2147484627" r:id="rId2"/>
    <p:sldLayoutId id="2147484628" r:id="rId3"/>
    <p:sldLayoutId id="2147484629" r:id="rId4"/>
    <p:sldLayoutId id="2147484630" r:id="rId5"/>
    <p:sldLayoutId id="2147484631" r:id="rId6"/>
    <p:sldLayoutId id="2147484632" r:id="rId7"/>
    <p:sldLayoutId id="2147484633" r:id="rId8"/>
    <p:sldLayoutId id="2147484634" r:id="rId9"/>
    <p:sldLayoutId id="2147484635" r:id="rId10"/>
    <p:sldLayoutId id="2147484636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C86B9F-3471-4ECD-96D4-D06412E5F0F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89D3A0-9E6E-4C55-8174-C2E5DACF701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266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8" r:id="rId1"/>
    <p:sldLayoutId id="2147484639" r:id="rId2"/>
    <p:sldLayoutId id="2147484640" r:id="rId3"/>
    <p:sldLayoutId id="2147484641" r:id="rId4"/>
    <p:sldLayoutId id="2147484642" r:id="rId5"/>
    <p:sldLayoutId id="2147484643" r:id="rId6"/>
    <p:sldLayoutId id="2147484644" r:id="rId7"/>
    <p:sldLayoutId id="2147484645" r:id="rId8"/>
    <p:sldLayoutId id="2147484646" r:id="rId9"/>
    <p:sldLayoutId id="2147484647" r:id="rId10"/>
    <p:sldLayoutId id="21474846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DA6D2B7-7503-4D11-91EE-0C4BD8FFF06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2" r:id="rId5"/>
    <p:sldLayoutId id="2147484353" r:id="rId6"/>
    <p:sldLayoutId id="2147484354" r:id="rId7"/>
    <p:sldLayoutId id="2147484355" r:id="rId8"/>
    <p:sldLayoutId id="2147484356" r:id="rId9"/>
    <p:sldLayoutId id="2147484357" r:id="rId10"/>
    <p:sldLayoutId id="21474843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6D60FAB-F084-4F58-9146-2D5023A3AACC}" type="slidenum">
              <a:rPr lang="it-IT">
                <a:solidFill>
                  <a:srgbClr val="000000"/>
                </a:solidFill>
                <a:latin typeface="Times New Roman" pitchFamily="18" charset="0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69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0" r:id="rId1"/>
    <p:sldLayoutId id="2147484651" r:id="rId2"/>
    <p:sldLayoutId id="2147484652" r:id="rId3"/>
    <p:sldLayoutId id="2147484653" r:id="rId4"/>
    <p:sldLayoutId id="2147484654" r:id="rId5"/>
    <p:sldLayoutId id="2147484655" r:id="rId6"/>
    <p:sldLayoutId id="2147484656" r:id="rId7"/>
    <p:sldLayoutId id="2147484657" r:id="rId8"/>
    <p:sldLayoutId id="2147484658" r:id="rId9"/>
    <p:sldLayoutId id="2147484659" r:id="rId10"/>
    <p:sldLayoutId id="21474846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FC7ADE06-299E-4F1C-B662-72D2E269700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999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2" r:id="rId1"/>
    <p:sldLayoutId id="2147484663" r:id="rId2"/>
    <p:sldLayoutId id="2147484664" r:id="rId3"/>
    <p:sldLayoutId id="2147484665" r:id="rId4"/>
    <p:sldLayoutId id="2147484666" r:id="rId5"/>
    <p:sldLayoutId id="2147484667" r:id="rId6"/>
    <p:sldLayoutId id="2147484668" r:id="rId7"/>
    <p:sldLayoutId id="2147484669" r:id="rId8"/>
    <p:sldLayoutId id="2147484670" r:id="rId9"/>
    <p:sldLayoutId id="2147484671" r:id="rId10"/>
    <p:sldLayoutId id="2147484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7FF197D7-9593-4642-AFD3-64FC60A6047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9" r:id="rId1"/>
    <p:sldLayoutId id="2147484360" r:id="rId2"/>
    <p:sldLayoutId id="2147484361" r:id="rId3"/>
    <p:sldLayoutId id="2147484362" r:id="rId4"/>
    <p:sldLayoutId id="2147484363" r:id="rId5"/>
    <p:sldLayoutId id="2147484364" r:id="rId6"/>
    <p:sldLayoutId id="2147484365" r:id="rId7"/>
    <p:sldLayoutId id="2147484366" r:id="rId8"/>
    <p:sldLayoutId id="2147484367" r:id="rId9"/>
    <p:sldLayoutId id="2147484368" r:id="rId10"/>
    <p:sldLayoutId id="21474843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5CFF24E-E7AE-4E11-BE42-637C5DBE0494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AF8C679F-7489-468E-B640-60E756816C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0" r:id="rId1"/>
    <p:sldLayoutId id="2147484371" r:id="rId2"/>
    <p:sldLayoutId id="2147484372" r:id="rId3"/>
    <p:sldLayoutId id="2147484373" r:id="rId4"/>
    <p:sldLayoutId id="2147484374" r:id="rId5"/>
    <p:sldLayoutId id="2147484375" r:id="rId6"/>
    <p:sldLayoutId id="2147484376" r:id="rId7"/>
    <p:sldLayoutId id="2147484377" r:id="rId8"/>
    <p:sldLayoutId id="2147484378" r:id="rId9"/>
    <p:sldLayoutId id="2147484379" r:id="rId10"/>
    <p:sldLayoutId id="2147484380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1DC2F912-010F-4090-9BCC-C466865F9C5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B73F68-8BBA-4C8E-8414-FCDA737A1189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C6D465-AD34-4011-9211-1FD31DF8ACD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2" r:id="rId1"/>
    <p:sldLayoutId id="2147484393" r:id="rId2"/>
    <p:sldLayoutId id="2147484394" r:id="rId3"/>
    <p:sldLayoutId id="2147484395" r:id="rId4"/>
    <p:sldLayoutId id="2147484396" r:id="rId5"/>
    <p:sldLayoutId id="2147484397" r:id="rId6"/>
    <p:sldLayoutId id="2147484398" r:id="rId7"/>
    <p:sldLayoutId id="2147484399" r:id="rId8"/>
    <p:sldLayoutId id="2147484400" r:id="rId9"/>
    <p:sldLayoutId id="2147484401" r:id="rId10"/>
    <p:sldLayoutId id="21474844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F0FA4A9A-292C-48D8-9AA8-E0C42ED314D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4" r:id="rId1"/>
    <p:sldLayoutId id="2147484415" r:id="rId2"/>
    <p:sldLayoutId id="2147484416" r:id="rId3"/>
    <p:sldLayoutId id="2147484417" r:id="rId4"/>
    <p:sldLayoutId id="2147484418" r:id="rId5"/>
    <p:sldLayoutId id="2147484419" r:id="rId6"/>
    <p:sldLayoutId id="2147484420" r:id="rId7"/>
    <p:sldLayoutId id="2147484421" r:id="rId8"/>
    <p:sldLayoutId id="2147484422" r:id="rId9"/>
    <p:sldLayoutId id="2147484423" r:id="rId10"/>
    <p:sldLayoutId id="2147484424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5441CC7-E583-42F0-A0F3-30B98D4564C4}" type="datetimeFigureOut">
              <a:rPr lang="it-IT"/>
              <a:pPr>
                <a:defRPr/>
              </a:pPr>
              <a:t>06/03/2015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61F5082C-5924-40A3-B7C4-DE7BDFD43C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7" r:id="rId1"/>
    <p:sldLayoutId id="2147484448" r:id="rId2"/>
    <p:sldLayoutId id="2147484449" r:id="rId3"/>
    <p:sldLayoutId id="2147484450" r:id="rId4"/>
    <p:sldLayoutId id="2147484451" r:id="rId5"/>
    <p:sldLayoutId id="2147484452" r:id="rId6"/>
    <p:sldLayoutId id="2147484453" r:id="rId7"/>
    <p:sldLayoutId id="2147484454" r:id="rId8"/>
    <p:sldLayoutId id="2147484455" r:id="rId9"/>
    <p:sldLayoutId id="2147484456" r:id="rId10"/>
    <p:sldLayoutId id="21474844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F1B5F9CC-307A-4B8E-B2DC-9EB40D0F233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947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0" r:id="rId1"/>
    <p:sldLayoutId id="2147484471" r:id="rId2"/>
    <p:sldLayoutId id="2147484472" r:id="rId3"/>
    <p:sldLayoutId id="2147484473" r:id="rId4"/>
    <p:sldLayoutId id="2147484474" r:id="rId5"/>
    <p:sldLayoutId id="2147484475" r:id="rId6"/>
    <p:sldLayoutId id="2147484476" r:id="rId7"/>
    <p:sldLayoutId id="2147484477" r:id="rId8"/>
    <p:sldLayoutId id="2147484478" r:id="rId9"/>
    <p:sldLayoutId id="2147484479" r:id="rId10"/>
    <p:sldLayoutId id="21474844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2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4.xml"/></Relationships>
</file>

<file path=ppt/slides/_rels/slide10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4.xml"/></Relationships>
</file>

<file path=ppt/slides/_rels/slide10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9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9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0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9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1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2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1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1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1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1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1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1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1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7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6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6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6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6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6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61.xml"/></Relationships>
</file>

<file path=ppt/slides/_rels/slide1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6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6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2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6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6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6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6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2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5" Type="http://schemas.openxmlformats.org/officeDocument/2006/relationships/image" Target="../media/image47.jpeg"/><Relationship Id="rId4" Type="http://schemas.openxmlformats.org/officeDocument/2006/relationships/slideLayout" Target="../slideLayouts/slideLayout18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5" Type="http://schemas.openxmlformats.org/officeDocument/2006/relationships/image" Target="../media/image48.jpeg"/><Relationship Id="rId4" Type="http://schemas.openxmlformats.org/officeDocument/2006/relationships/slideLayout" Target="../slideLayouts/slideLayout18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5" Type="http://schemas.openxmlformats.org/officeDocument/2006/relationships/image" Target="../media/image49.jpeg"/><Relationship Id="rId4" Type="http://schemas.openxmlformats.org/officeDocument/2006/relationships/slideLayout" Target="../slideLayouts/slideLayout18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3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4" Type="http://schemas.openxmlformats.org/officeDocument/2006/relationships/image" Target="../media/image5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5" Type="http://schemas.openxmlformats.org/officeDocument/2006/relationships/image" Target="../media/image51.jpeg"/><Relationship Id="rId4" Type="http://schemas.openxmlformats.org/officeDocument/2006/relationships/slideLayout" Target="../slideLayouts/slideLayout18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" Type="http://schemas.openxmlformats.org/officeDocument/2006/relationships/tags" Target="../tags/tag204.xml"/><Relationship Id="rId5" Type="http://schemas.openxmlformats.org/officeDocument/2006/relationships/image" Target="../media/image52.jpeg"/><Relationship Id="rId4" Type="http://schemas.openxmlformats.org/officeDocument/2006/relationships/slideLayout" Target="../slideLayouts/slideLayout18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2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9.xml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4" Type="http://schemas.openxmlformats.org/officeDocument/2006/relationships/image" Target="../media/image55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9.xml"/><Relationship Id="rId1" Type="http://schemas.openxmlformats.org/officeDocument/2006/relationships/tags" Target="../tags/tag20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0.xml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4" Type="http://schemas.openxmlformats.org/officeDocument/2006/relationships/image" Target="../media/image56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0.xml"/><Relationship Id="rId1" Type="http://schemas.openxmlformats.org/officeDocument/2006/relationships/tags" Target="../tags/tag2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2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quellidellavia.it/qua_2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68265" y="116632"/>
            <a:ext cx="428625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6600" b="1" i="1" dirty="0">
                <a:solidFill>
                  <a:srgbClr val="CC3399"/>
                </a:solidFill>
                <a:latin typeface="Comic Sans MS" pitchFamily="66" charset="0"/>
              </a:rPr>
              <a:t>5</a:t>
            </a:r>
          </a:p>
          <a:p>
            <a:pPr algn="ctr" eaLnBrk="0" hangingPunct="0">
              <a:defRPr/>
            </a:pPr>
            <a:r>
              <a:rPr lang="ca-ES" sz="6600" b="1" i="1" dirty="0">
                <a:solidFill>
                  <a:srgbClr val="CC3399"/>
                </a:solidFill>
                <a:latin typeface="Comic Sans MS" pitchFamily="66" charset="0"/>
              </a:rPr>
              <a:t>domenica</a:t>
            </a:r>
          </a:p>
          <a:p>
            <a:pPr algn="ctr" eaLnBrk="0" hangingPunct="0">
              <a:defRPr/>
            </a:pPr>
            <a:r>
              <a:rPr lang="ca-ES" sz="4800" b="1" i="1" dirty="0">
                <a:solidFill>
                  <a:srgbClr val="CC3399"/>
                </a:solidFill>
                <a:latin typeface="Comic Sans MS" pitchFamily="66" charset="0"/>
              </a:rPr>
              <a:t> </a:t>
            </a:r>
            <a:r>
              <a:rPr lang="ca-ES" sz="4400" b="1" i="1" dirty="0">
                <a:solidFill>
                  <a:srgbClr val="CC3399"/>
                </a:solidFill>
                <a:latin typeface="Comic Sans MS" pitchFamily="66" charset="0"/>
              </a:rPr>
              <a:t>di </a:t>
            </a:r>
            <a:r>
              <a:rPr lang="ca-ES" sz="6000" b="1" i="1" dirty="0">
                <a:solidFill>
                  <a:srgbClr val="CC3399"/>
                </a:solidFill>
                <a:latin typeface="Comic Sans MS" pitchFamily="66" charset="0"/>
              </a:rPr>
              <a:t>Quaresima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429291" y="4572000"/>
            <a:ext cx="324159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a-ES" sz="4800" b="1" i="1" dirty="0">
                <a:solidFill>
                  <a:srgbClr val="0805B3"/>
                </a:solidFill>
                <a:latin typeface="Comic Sans MS" pitchFamily="66" charset="0"/>
              </a:rPr>
              <a:t> </a:t>
            </a:r>
            <a:r>
              <a:rPr lang="ca-ES" sz="4800" b="1" i="1" dirty="0" smtClean="0">
                <a:solidFill>
                  <a:srgbClr val="0805B3"/>
                </a:solidFill>
                <a:latin typeface="Comic Sans MS" pitchFamily="66" charset="0"/>
              </a:rPr>
              <a:t>22 </a:t>
            </a:r>
            <a:r>
              <a:rPr lang="ca-ES" sz="4800" b="1" i="1" dirty="0">
                <a:solidFill>
                  <a:srgbClr val="0805B3"/>
                </a:solidFill>
                <a:latin typeface="Comic Sans MS" pitchFamily="66" charset="0"/>
              </a:rPr>
              <a:t>marzo</a:t>
            </a:r>
          </a:p>
          <a:p>
            <a:pPr algn="ctr" eaLnBrk="0" hangingPunct="0">
              <a:defRPr/>
            </a:pPr>
            <a:r>
              <a:rPr lang="ca-ES" sz="4800" b="1" i="1" dirty="0" smtClean="0">
                <a:solidFill>
                  <a:srgbClr val="0805B3"/>
                </a:solidFill>
                <a:latin typeface="Comic Sans MS" pitchFamily="66" charset="0"/>
              </a:rPr>
              <a:t>2015</a:t>
            </a:r>
            <a:endParaRPr lang="ca-ES" sz="4800" i="1" dirty="0">
              <a:solidFill>
                <a:srgbClr val="0805B3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utoUpdateAnimBg="0"/>
      <p:bldP spid="10245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5006020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Dio mia grazia, mia speranza, ricco e grande Redentore, tu Re umile e potente,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"/>
            <a:ext cx="9144000" cy="501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4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42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19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6434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it.mormonwiki.com/wiki/images/1/19/InRememberanceOf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65"/>
            <a:ext cx="9144000" cy="721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771800" y="404664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alla Cena del Signore. </a:t>
            </a:r>
          </a:p>
        </p:txBody>
      </p:sp>
    </p:spTree>
    <p:extLst>
      <p:ext uri="{BB962C8B-B14F-4D97-AF65-F5344CB8AC3E}">
        <p14:creationId xmlns:p14="http://schemas.microsoft.com/office/powerpoint/2010/main" val="27376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620688"/>
            <a:ext cx="348023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Ecco l’agnello </a:t>
            </a:r>
            <a:endParaRPr lang="it-IT" sz="4000" b="1" dirty="0" smtClean="0">
              <a:solidFill>
                <a:prstClr val="black"/>
              </a:solidFill>
              <a:latin typeface="Arial" pitchFamily="34" charset="0"/>
              <a:ea typeface="Times New Roman" pitchFamily="18" charset="0"/>
            </a:endParaRPr>
          </a:p>
          <a:p>
            <a:pPr algn="ctr" eaLnBrk="0" hangingPunct="0">
              <a:defRPr/>
            </a:pPr>
            <a:r>
              <a:rPr lang="it-IT" sz="4000" b="1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di </a:t>
            </a: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che toglie </a:t>
            </a:r>
            <a:endParaRPr lang="it-IT" sz="4000" b="1" dirty="0" smtClean="0">
              <a:solidFill>
                <a:prstClr val="black"/>
              </a:solidFill>
              <a:latin typeface="Arial" pitchFamily="34" charset="0"/>
              <a:ea typeface="Times New Roman" pitchFamily="18" charset="0"/>
            </a:endParaRPr>
          </a:p>
          <a:p>
            <a:pPr algn="ctr" eaLnBrk="0" hangingPunct="0">
              <a:defRPr/>
            </a:pPr>
            <a:r>
              <a:rPr lang="it-IT" sz="4000" b="1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i </a:t>
            </a: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peccati </a:t>
            </a:r>
            <a:endParaRPr lang="it-IT" sz="4000" b="1" dirty="0" smtClean="0">
              <a:solidFill>
                <a:prstClr val="black"/>
              </a:solidFill>
              <a:latin typeface="Arial" pitchFamily="34" charset="0"/>
              <a:ea typeface="Times New Roman" pitchFamily="18" charset="0"/>
            </a:endParaRPr>
          </a:p>
          <a:p>
            <a:pPr algn="ctr" eaLnBrk="0" hangingPunct="0">
              <a:defRPr/>
            </a:pPr>
            <a:r>
              <a:rPr lang="it-IT" sz="4000" b="1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del </a:t>
            </a: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mondo.</a:t>
            </a:r>
          </a:p>
        </p:txBody>
      </p:sp>
      <p:pic>
        <p:nvPicPr>
          <p:cNvPr id="9218" name="Picture 2" descr="http://www.huma3.com/repository/reviews/5%20Dottori,%20Crocifissi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286" y="25314"/>
            <a:ext cx="5080714" cy="683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41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5383509" y="260648"/>
            <a:ext cx="3760491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1026" name="Picture 2" descr="http://www.ninolannunziata.it/immagini/foto%20pag/crocifissione%20olio%20su%20tela%2030x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654"/>
            <a:ext cx="5010864" cy="691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80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ndreaballare.com/wp-content/uploads/2012/09/colo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7" y="131762"/>
            <a:ext cx="6419850" cy="641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000100" y="2428868"/>
            <a:ext cx="700092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9600" b="1" dirty="0" smtClean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Popoli Tutti</a:t>
            </a:r>
            <a:endParaRPr lang="it-IT" sz="9600" b="1" dirty="0">
              <a:ln w="11430"/>
              <a:gradFill>
                <a:gsLst>
                  <a:gs pos="0">
                    <a:srgbClr val="3333CC">
                      <a:tint val="70000"/>
                      <a:satMod val="245000"/>
                    </a:srgbClr>
                  </a:gs>
                  <a:gs pos="75000">
                    <a:srgbClr val="3333CC">
                      <a:tint val="90000"/>
                      <a:shade val="60000"/>
                      <a:satMod val="240000"/>
                    </a:srgbClr>
                  </a:gs>
                  <a:gs pos="100000">
                    <a:srgbClr val="3333CC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17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85720" y="3857628"/>
            <a:ext cx="8572560" cy="21236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Mio Dio, Signore, nulla è pari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Ora e per sempre voglio lodare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Il tuo grande amor per me.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00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4649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532968" y="513002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risorto per amore, risorgi per la vita.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5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28596" y="3500438"/>
            <a:ext cx="8286808" cy="28007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Mia roccia, tu sei, 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pace e conforto mi dai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tutto il cuore e le mie forze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Sempre io ti adorerò.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15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00034" y="3429000"/>
            <a:ext cx="8143932" cy="280076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Popoli tutti acclamate al Signore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Gloria e potenza cantiamo al 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Mari e monti si prostrino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 tuo nome, o Signore.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70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2500306"/>
            <a:ext cx="8929718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Canto di gioia per quello che fai,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 sempre Signore con te resterò,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 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86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85720" y="3857628"/>
            <a:ext cx="8572560" cy="21236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Mio Dio, Signore, nulla è pari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Ora e per sempre voglio lodare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Il tuo grande amor per me.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99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28596" y="3500438"/>
            <a:ext cx="8286808" cy="28007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Mia roccia, tu sei, 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pace e conforto mi dai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tutto il cuore e le mie forze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Sempre io ti adorerò.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10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00034" y="3429000"/>
            <a:ext cx="8143932" cy="280076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Popoli tutti acclamate al Signore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Gloria e potenza cantiamo al 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Mari e monti si prostrino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 tuo nome, o Signore.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99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2500306"/>
            <a:ext cx="8929718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Canto di gioia per quello che fai,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 sempre Signore con te resterò,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 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41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8886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"/>
          <p:cNvSpPr>
            <a:spLocks noChangeArrowheads="1"/>
          </p:cNvSpPr>
          <p:nvPr/>
        </p:nvSpPr>
        <p:spPr bwMode="auto">
          <a:xfrm>
            <a:off x="214313" y="357188"/>
            <a:ext cx="87153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it-IT" sz="4000">
                <a:latin typeface="Arial" charset="0"/>
              </a:rPr>
              <a:t>Dio onnipotente, concedi a noi tuoi fedeli di essere sempre inseriti come membra vive nel Cristo poiché abbiamo comunicato al suo corpo e al suo sangue. Per Cristo nostro Signore.		</a:t>
            </a:r>
            <a:r>
              <a:rPr lang="it-IT" sz="4000"/>
              <a:t>							 </a:t>
            </a:r>
            <a:r>
              <a:rPr lang="it-IT" sz="4000">
                <a:latin typeface="Tahoma" pitchFamily="34" charset="0"/>
                <a:ea typeface="Times New Roman" pitchFamily="18" charset="0"/>
                <a:cs typeface="Tahoma" pitchFamily="34" charset="0"/>
              </a:rPr>
              <a:t>				</a:t>
            </a:r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Amen. </a:t>
            </a:r>
            <a:endParaRPr lang="it-IT" sz="4000"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gesusalvatore.myblog.it/media/01/00/82585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19125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9511" y="-18835"/>
            <a:ext cx="87129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  <a:cs typeface="Shonar Bangla" pitchFamily="34" charset="0"/>
              </a:rPr>
              <a:t>DOMENICA </a:t>
            </a:r>
            <a:r>
              <a:rPr lang="it-IT" sz="54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  <a:cs typeface="Shonar Bangla" pitchFamily="34" charset="0"/>
              </a:rPr>
              <a:t> DELLE </a:t>
            </a:r>
            <a:r>
              <a:rPr lang="it-IT" sz="54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  <a:cs typeface="Shonar Bangla" pitchFamily="34" charset="0"/>
              </a:rPr>
              <a:t>PALME</a:t>
            </a:r>
          </a:p>
        </p:txBody>
      </p:sp>
    </p:spTree>
    <p:extLst>
      <p:ext uri="{BB962C8B-B14F-4D97-AF65-F5344CB8AC3E}">
        <p14:creationId xmlns:p14="http://schemas.microsoft.com/office/powerpoint/2010/main" val="1643974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-p2YXsrMrpu4/TvH6ImxIYDI/AAAAAAAAFH8/i98M_nEWKh0/s640/agnello+di+Di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0" t="18806" r="6510" b="9081"/>
          <a:stretch/>
        </p:blipFill>
        <p:spPr bwMode="auto">
          <a:xfrm>
            <a:off x="810243" y="476671"/>
            <a:ext cx="7573993" cy="439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60835" y="5013176"/>
            <a:ext cx="7272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Vero Agnello senza macchia. </a:t>
            </a:r>
            <a:endParaRPr lang="it-IT" sz="4000" dirty="0" smtClean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Mite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 forte salvatore sei,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16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r>
              <a:rPr lang="it-IT" sz="4000">
                <a:latin typeface="Calibri" pitchFamily="34" charset="0"/>
              </a:rPr>
              <a:t>Il Signore sia con voi.</a:t>
            </a:r>
          </a:p>
          <a:p>
            <a:r>
              <a:rPr lang="it-IT" sz="4000" b="1">
                <a:latin typeface="Calibri" pitchFamily="34" charset="0"/>
              </a:rPr>
              <a:t>E con il tuo spirito. </a:t>
            </a:r>
            <a:endParaRPr lang="it-IT" sz="4000">
              <a:latin typeface="Calibri" pitchFamily="34" charset="0"/>
            </a:endParaRPr>
          </a:p>
          <a:p>
            <a:endParaRPr lang="it-IT" sz="4000">
              <a:latin typeface="Calibri" pitchFamily="34" charset="0"/>
            </a:endParaRPr>
          </a:p>
          <a:p>
            <a:r>
              <a:rPr lang="it-IT" sz="4000">
                <a:latin typeface="Calibri" pitchFamily="34" charset="0"/>
              </a:rPr>
              <a:t>Vi benedica Dio onnipotente </a:t>
            </a:r>
          </a:p>
          <a:p>
            <a:r>
              <a:rPr lang="it-IT" sz="4000">
                <a:latin typeface="Calibri" pitchFamily="34" charset="0"/>
              </a:rPr>
              <a:t>Padre e Figlio e Spirito Santo.		</a:t>
            </a:r>
          </a:p>
          <a:p>
            <a:r>
              <a:rPr lang="it-IT" sz="4000" b="1">
                <a:latin typeface="Calibri" pitchFamily="34" charset="0"/>
              </a:rPr>
              <a:t>Amen. </a:t>
            </a:r>
            <a:endParaRPr lang="it-IT" sz="4000">
              <a:latin typeface="Calibri" pitchFamily="34" charset="0"/>
            </a:endParaRPr>
          </a:p>
          <a:p>
            <a:endParaRPr lang="it-IT" sz="4000">
              <a:latin typeface="Calibri" pitchFamily="34" charset="0"/>
            </a:endParaRPr>
          </a:p>
          <a:p>
            <a:r>
              <a:rPr lang="it-IT" sz="4000">
                <a:latin typeface="Calibri" pitchFamily="34" charset="0"/>
              </a:rPr>
              <a:t>Nel nome del Signore: andate in pace.</a:t>
            </a:r>
          </a:p>
          <a:p>
            <a:r>
              <a:rPr lang="it-IT" sz="4000" b="1">
                <a:latin typeface="Calibri" pitchFamily="34" charset="0"/>
              </a:rPr>
              <a:t>Rendiamo grazie a Dio. </a:t>
            </a:r>
            <a:endParaRPr lang="it-IT" sz="4000"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medicinese.altervista.org/wallpapers/wallpaper_fondo_schermo_jesus_gesu_crocifisso_Jesus_fuoco_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14348" y="214290"/>
            <a:ext cx="7633820" cy="600164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Ciao a tutti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e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buona 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domenica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fede\Desktop\Richiesta-accordata-se-rivolta-allorecchio-dest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3"/>
            <a:ext cx="9144000" cy="685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59832" y="2690392"/>
            <a:ext cx="446449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abbiamo udito</a:t>
            </a:r>
            <a:endParaRPr lang="it-IT" sz="4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23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fede\Desktop\occhio5yp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2016"/>
            <a:ext cx="9144001" cy="688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27984" y="116632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 veduto</a:t>
            </a:r>
          </a:p>
        </p:txBody>
      </p:sp>
    </p:spTree>
    <p:extLst>
      <p:ext uri="{BB962C8B-B14F-4D97-AF65-F5344CB8AC3E}">
        <p14:creationId xmlns:p14="http://schemas.microsoft.com/office/powerpoint/2010/main" val="96929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fede\Desktop\2127059188_33ccb7a5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66" y="0"/>
            <a:ext cx="91762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95536" y="260648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5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quello che abbiam toccato</a:t>
            </a:r>
          </a:p>
        </p:txBody>
      </p:sp>
    </p:spTree>
    <p:extLst>
      <p:ext uri="{BB962C8B-B14F-4D97-AF65-F5344CB8AC3E}">
        <p14:creationId xmlns:p14="http://schemas.microsoft.com/office/powerpoint/2010/main" val="82513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336985"/>
            <a:ext cx="8352928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dell’amore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infinito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l’annunciamo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voi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799692" y="1845290"/>
            <a:ext cx="5544616" cy="4927055"/>
            <a:chOff x="2267744" y="2348880"/>
            <a:chExt cx="4777329" cy="4392488"/>
          </a:xfrm>
        </p:grpSpPr>
        <p:pic>
          <p:nvPicPr>
            <p:cNvPr id="23554" name="Picture 2" descr="C:\Users\fede\Desktop\labbra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633" y="3212976"/>
              <a:ext cx="2495550" cy="186690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" name="Picture 3" descr="C:\Users\fede\Desktop\cuor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2348880"/>
              <a:ext cx="4777329" cy="4392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4684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fede\Desktop\La-gioia-dei-grandi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89567" y="281589"/>
            <a:ext cx="5364867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Grandi cose</a:t>
            </a:r>
          </a:p>
          <a:p>
            <a:pPr algn="ctr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ha fatto il Signore!</a:t>
            </a:r>
            <a:endParaRPr lang="it-IT" sz="40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79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frasi_d_amore-7480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920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4048" y="2151728"/>
            <a:ext cx="40324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Del suo amore vogliamo parlare:</a:t>
            </a:r>
            <a:endParaRPr lang="it-IT" sz="40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66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jesus_children1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826" y="2132856"/>
            <a:ext cx="5960348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9532" y="188640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Dio Padre</a:t>
            </a:r>
          </a:p>
          <a:p>
            <a:pPr algn="ctr" eaLnBrk="0" hangingPunct="0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il suo Figlio ha donato</a:t>
            </a:r>
            <a:endParaRPr lang="it-IT" sz="40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36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427984" y="2459504"/>
            <a:ext cx="38164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GB" sz="4000" dirty="0" err="1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sulla</a:t>
            </a:r>
            <a:r>
              <a:rPr lang="en-GB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 </a:t>
            </a:r>
            <a:r>
              <a:rPr lang="en-GB" sz="4000" dirty="0" err="1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croce</a:t>
            </a:r>
            <a:r>
              <a:rPr lang="en-GB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 </a:t>
            </a:r>
            <a:r>
              <a:rPr lang="en-GB" sz="4000" dirty="0" err="1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l’abbiamo</a:t>
            </a:r>
            <a:r>
              <a:rPr lang="en-GB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 </a:t>
            </a:r>
            <a:r>
              <a:rPr lang="en-GB" sz="4000" dirty="0" err="1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veduto</a:t>
            </a:r>
            <a:r>
              <a:rPr lang="en-GB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.</a:t>
            </a:r>
            <a:endParaRPr lang="en-GB" sz="40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4098" name="Picture 2" descr="C:\Users\fede\Desktop\Gesu in Croce_0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242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43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283968" y="3933056"/>
            <a:ext cx="4032448" cy="193899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tu Re povero e glorioso risorgi con potenza, </a:t>
            </a:r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90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fede\Desktop\Richiesta-accordata-se-rivolta-allorecchio-dest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3"/>
            <a:ext cx="9144000" cy="685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59832" y="2690392"/>
            <a:ext cx="446449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abbiamo udito</a:t>
            </a:r>
            <a:endParaRPr lang="it-IT" sz="4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7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fede\Desktop\occhio5yp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2016"/>
            <a:ext cx="9144001" cy="688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27984" y="116632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 veduto</a:t>
            </a:r>
          </a:p>
        </p:txBody>
      </p:sp>
    </p:spTree>
    <p:extLst>
      <p:ext uri="{BB962C8B-B14F-4D97-AF65-F5344CB8AC3E}">
        <p14:creationId xmlns:p14="http://schemas.microsoft.com/office/powerpoint/2010/main" val="241756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fede\Desktop\2127059188_33ccb7a5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66" y="0"/>
            <a:ext cx="91762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95536" y="260648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5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quello che abbiam toccato</a:t>
            </a:r>
          </a:p>
        </p:txBody>
      </p:sp>
    </p:spTree>
    <p:extLst>
      <p:ext uri="{BB962C8B-B14F-4D97-AF65-F5344CB8AC3E}">
        <p14:creationId xmlns:p14="http://schemas.microsoft.com/office/powerpoint/2010/main" val="348777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336985"/>
            <a:ext cx="8352928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dell’amore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infinito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l’annunciamo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voi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799692" y="1845290"/>
            <a:ext cx="5544616" cy="4927055"/>
            <a:chOff x="2267744" y="2348880"/>
            <a:chExt cx="4777329" cy="4392488"/>
          </a:xfrm>
        </p:grpSpPr>
        <p:pic>
          <p:nvPicPr>
            <p:cNvPr id="23554" name="Picture 2" descr="C:\Users\fede\Desktop\labbra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633" y="3212976"/>
              <a:ext cx="2495550" cy="186690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" name="Picture 3" descr="C:\Users\fede\Desktop\cuor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2348880"/>
              <a:ext cx="4777329" cy="4392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1045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09366" y="5229199"/>
            <a:ext cx="63328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davanti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questo amore </a:t>
            </a:r>
            <a:endParaRPr lang="it-IT" sz="4000" dirty="0" smtClean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morte </a:t>
            </a:r>
            <a:r>
              <a:rPr lang="it-IT" sz="4000" dirty="0" err="1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fuggira’</a:t>
            </a:r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4000" dirty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" y="0"/>
            <a:ext cx="9144000" cy="503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9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5006020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Dio mia grazia, mia speranza, ricco e grande Redentore, tu Re umile e potente,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"/>
            <a:ext cx="9144000" cy="501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0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4649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532968" y="513002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risorto per amore, risorgi per la vita.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7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-p2YXsrMrpu4/TvH6ImxIYDI/AAAAAAAAFH8/i98M_nEWKh0/s640/agnello+di+Di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0" t="18806" r="6510" b="9081"/>
          <a:stretch/>
        </p:blipFill>
        <p:spPr bwMode="auto">
          <a:xfrm>
            <a:off x="810243" y="476671"/>
            <a:ext cx="7573993" cy="439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60835" y="5013176"/>
            <a:ext cx="7272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Vero Agnello senza macchia. </a:t>
            </a:r>
            <a:endParaRPr lang="it-IT" sz="4000" dirty="0" smtClean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Mite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 forte salvatore sei,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31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283968" y="3933056"/>
            <a:ext cx="4032448" cy="193899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tu Re povero e glorioso risorgi con potenza, </a:t>
            </a:r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16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09366" y="5229199"/>
            <a:ext cx="63328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davanti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questo amore </a:t>
            </a:r>
            <a:endParaRPr lang="it-IT" sz="4000" dirty="0" smtClean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morte </a:t>
            </a:r>
            <a:r>
              <a:rPr lang="it-IT" sz="4000" dirty="0" err="1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fuggira’</a:t>
            </a:r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4000" dirty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" y="0"/>
            <a:ext cx="9144000" cy="503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Il Signore sia con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44450"/>
            <a:ext cx="92202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214438" y="1500188"/>
            <a:ext cx="7643812" cy="4400550"/>
          </a:xfrm>
          <a:prstGeom prst="rect">
            <a:avLst/>
          </a:prstGeom>
          <a:solidFill>
            <a:srgbClr val="FFFFFF">
              <a:alpha val="50980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Dio onnipotente </a:t>
            </a:r>
            <a:b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ci purifichi dai peccati, </a:t>
            </a:r>
            <a:b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 per questa celebrazione dell'Eucaristia </a:t>
            </a:r>
            <a:b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ci renda degni di partecipare alla mensa del suo regno.</a:t>
            </a:r>
          </a:p>
          <a:p>
            <a:pPr algn="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Amen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759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285750" y="0"/>
            <a:ext cx="8643938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it-IT" sz="4000">
                <a:latin typeface="Calibri" pitchFamily="34" charset="0"/>
                <a:cs typeface="Times New Roman" pitchFamily="18" charset="0"/>
              </a:rPr>
              <a:t>Ascolta, o Padre, il grido del tuo Figlio che, per stabilire la nuova ed eterna alleanza, si è fatto obbediente fino alla morte di croce; fa' che nelle prove della vita partecipiamo intimamente alla sua passione redentrice, per avere la fecondità del seme che muore ed essere accolti come tua messe nel regno dei cieli. </a:t>
            </a:r>
            <a:endParaRPr lang="it-IT" sz="4000"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ttangolo 1"/>
          <p:cNvSpPr>
            <a:spLocks noChangeArrowheads="1"/>
          </p:cNvSpPr>
          <p:nvPr/>
        </p:nvSpPr>
        <p:spPr bwMode="auto">
          <a:xfrm>
            <a:off x="214313" y="214313"/>
            <a:ext cx="871537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Per il nostro Signore Gesù Cristo, tuo Figlio, che è Dio, e vive e regna con te, nell'unità dello Spirito Santo, per tutti i secoli dei secoli.			</a:t>
            </a:r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Amen. </a:t>
            </a:r>
            <a:endParaRPr lang="it-IT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29699" name="Picture 4" descr="ges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"/>
          <a:stretch>
            <a:fillRect/>
          </a:stretch>
        </p:blipFill>
        <p:spPr bwMode="auto">
          <a:xfrm>
            <a:off x="4714875" y="0"/>
            <a:ext cx="4429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285750" y="214313"/>
            <a:ext cx="8572500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Dal libro del profeta Geremia</a:t>
            </a: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Ecco, verranno giorni – oracolo del Signore –, nei quali con la casa d’Israele e con la casa di Giuda concluderò un’alleanza nuova.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715375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Non sarà come l’alleanza che ho concluso con i loro padri, quando li presi per mano per farli uscire dalla terra d’Egitto, alleanza che essi hanno infranto, benché io fossi loro Signore. Oracolo del Signore.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875" y="0"/>
            <a:ext cx="8786813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Questa sarà l’alleanza che concluderò con la casa d’Israele dopo quei giorni – oracolo del Signore –: porrò la mia legge dentro di loro, la scriverò sul loro cuore. Allora io sarò il loro Dio ed essi saranno il mio popolo.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715375" cy="50165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Non dovranno più istruirsi l’un l’altro, dicendo: «Conoscete il Signore», perché tutti mi conosceranno, dal più piccolo al più grande – oracolo del Signore –, poiché io perdonerò la loro iniquità e non ricorderò più il loro peccato.</a:t>
            </a:r>
          </a:p>
          <a:p>
            <a:pPr algn="just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Parola di Dio.     </a:t>
            </a:r>
          </a:p>
          <a:p>
            <a:pPr algn="r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Rendiamo grazie a Dio.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0" y="34925"/>
            <a:ext cx="878681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a-ES" sz="6600" b="1" i="1" dirty="0">
                <a:solidFill>
                  <a:srgbClr val="FF0217"/>
                </a:solidFill>
                <a:latin typeface="Comic Sans MS" pitchFamily="66" charset="0"/>
              </a:rPr>
              <a:t> Salmo responsoriale</a:t>
            </a:r>
            <a:r>
              <a:rPr lang="ca-ES" dirty="0">
                <a:solidFill>
                  <a:srgbClr val="FF0217"/>
                </a:solidFill>
                <a:latin typeface="Times" charset="0"/>
              </a:rPr>
              <a:t>	</a:t>
            </a:r>
            <a:endParaRPr lang="ca-ES" sz="6600" b="1" i="1" dirty="0">
              <a:solidFill>
                <a:srgbClr val="FF0217"/>
              </a:solidFill>
              <a:latin typeface="Comic Sans MS" pitchFamily="66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929063" y="1500188"/>
            <a:ext cx="52149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FF02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Crea in me, o Dio,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FF02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un cuore puro.</a:t>
            </a: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42844" y="3286125"/>
            <a:ext cx="9001156" cy="317009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Pietà di me, o Dio, nel tuo amore; nella tua grande misericordia cancella la mia iniquità. Lavami tutto dalla mia colpa, dal mio peccato rendimi puro.</a:t>
            </a:r>
            <a:endParaRPr lang="ca-ES" sz="4000" b="1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utoUpdateAnimBg="0"/>
      <p:bldP spid="3076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outerShdw dist="35921" dir="2700000" algn="ctr" rotWithShape="0">
              <a:schemeClr val="bg1"/>
            </a:outerShdw>
          </a:effectLst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455613" y="3357562"/>
            <a:ext cx="8688387" cy="3170099"/>
          </a:xfrm>
          <a:prstGeom prst="rect">
            <a:avLst/>
          </a:prstGeom>
          <a:solidFill>
            <a:srgbClr val="24B30A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Crea in me, o Dio, un cuore puro, rinnova in me uno spirito saldo. Non scacciarmi dalla tua presenza e non privarmi del tuo santo spirito.</a:t>
            </a:r>
            <a:endParaRPr lang="ca-E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929063" y="1500188"/>
            <a:ext cx="52149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FF02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Crea in me, o Dio,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FF02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un cuore puro.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magine 3" descr="Lourdes 2005 2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WordArt 2"/>
          <p:cNvSpPr>
            <a:spLocks noChangeArrowheads="1" noChangeShapeType="1" noTextEdit="1"/>
          </p:cNvSpPr>
          <p:nvPr/>
        </p:nvSpPr>
        <p:spPr bwMode="auto">
          <a:xfrm>
            <a:off x="285750" y="857250"/>
            <a:ext cx="8358188" cy="44910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it-IT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Benedizione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dell’Acqua</a:t>
            </a:r>
          </a:p>
        </p:txBody>
      </p:sp>
    </p:spTree>
    <p:extLst>
      <p:ext uri="{BB962C8B-B14F-4D97-AF65-F5344CB8AC3E}">
        <p14:creationId xmlns:p14="http://schemas.microsoft.com/office/powerpoint/2010/main" val="407135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428596" y="3286124"/>
            <a:ext cx="8429625" cy="3170099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FF021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Rendimi la gioia della tua salvezza, sostienimi con uno spirito generoso. Insegnerò ai ribelli le tue vie e i peccatori a te ritorneranno.</a:t>
            </a:r>
            <a:endParaRPr lang="ca-ES" sz="4000" b="1" i="1" dirty="0">
              <a:solidFill>
                <a:srgbClr val="FF021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929063" y="1500188"/>
            <a:ext cx="52149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FF02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Crea in me, o Dio,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FF02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un cuore puro.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KE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500034" y="4303455"/>
            <a:ext cx="8643966" cy="255454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>
            <a:softEdge rad="317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a-ES" b="1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 uno mi vuole servire, mi segua, dice il Signore, e dove sono io, là sarà anche il mio servitore.</a:t>
            </a:r>
          </a:p>
        </p:txBody>
      </p:sp>
      <p:sp>
        <p:nvSpPr>
          <p:cNvPr id="5124" name="WordArt 4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5286375" cy="20002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Canto al Vangelo</a:t>
            </a:r>
          </a:p>
        </p:txBody>
      </p:sp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3024188" y="1714500"/>
            <a:ext cx="6119812" cy="1885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Lode a te, o Cristo,</a:t>
            </a:r>
          </a:p>
          <a:p>
            <a:pPr algn="ctr"/>
            <a:r>
              <a:rPr lang="it-IT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re di eterna gloria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secondo Giovanni.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8915" name="Picture 4" descr="C:\Users\Fede\Desktop\22100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89" name="Rectangle 1"/>
          <p:cNvSpPr>
            <a:spLocks noChangeArrowheads="1"/>
          </p:cNvSpPr>
          <p:nvPr/>
        </p:nvSpPr>
        <p:spPr bwMode="auto">
          <a:xfrm>
            <a:off x="214313" y="0"/>
            <a:ext cx="8643937" cy="1938338"/>
          </a:xfrm>
          <a:prstGeom prst="rect">
            <a:avLst/>
          </a:prstGeom>
          <a:solidFill>
            <a:srgbClr val="FFFF99">
              <a:alpha val="5803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itchFamily="18" charset="0"/>
                <a:cs typeface="Times New Roman" pitchFamily="18" charset="0"/>
              </a:rPr>
              <a:t>In quel tempo, tra quelli che erano saliti per il culto durante la festa c’erano anche alcuni Greci.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2875" y="0"/>
            <a:ext cx="8786813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Questi si avvicinarono a Filippo, che era di </a:t>
            </a:r>
            <a:r>
              <a:rPr lang="it-IT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Betsàida</a:t>
            </a:r>
            <a:r>
              <a:rPr 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 di Galilea, e gli domandarono: «Signore, vogliamo vedere Gesù».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2875" y="0"/>
            <a:ext cx="8786813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Filippo andò a dirlo ad Andrea, e poi Andrea e Filippo andarono a dirlo a Gesù.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2875" y="0"/>
            <a:ext cx="8786813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Gesù rispose loro: «È venuta l’ora che il Figlio dell’uomo sia glorificato.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magine 2" descr="Immagine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2875" y="0"/>
            <a:ext cx="8786813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In verità, in verità io vi dico: se il chicco di grano, caduto in terra, non muore, rimane solo; se invece muore, produce molto frutto.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" y="-55563"/>
            <a:ext cx="91440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2875" y="41275"/>
            <a:ext cx="8786813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Chi ama la propria vita, la perde e chi odia la propria vita in questo mondo, la conserverà per la vita eterna.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2875" y="0"/>
            <a:ext cx="8786813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24B3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Se uno mi vuole servire, mi segua, e dove sono io, là sarà anche il mio servitore. Se uno serve me, il Padre lo onorerà.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" y="1"/>
            <a:ext cx="9178445" cy="68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215516" y="612845"/>
            <a:ext cx="8712968" cy="563231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Fratelli e sorelle, preghiamo umilmente il Signore Dio nostro, perché benedica quest'acqua con la quale saremo aspersi noi e le nostre famiglie in ricordo del nostro Battesimo. Il Signore ci rinnovi interiormente, perché siamo sempre fedeli allo Spirito che ci è stato dato in dono.</a:t>
            </a:r>
          </a:p>
        </p:txBody>
      </p:sp>
    </p:spTree>
    <p:extLst>
      <p:ext uri="{BB962C8B-B14F-4D97-AF65-F5344CB8AC3E}">
        <p14:creationId xmlns:p14="http://schemas.microsoft.com/office/powerpoint/2010/main" val="88396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2875" y="0"/>
            <a:ext cx="8786813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24B3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Adesso l’anima mia è turbata; che cosa dirò? Padre, salvami da quest’ora? Ma proprio per questo sono giunto a quest’ora! Padre, glorifica il tuo nome».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raig llum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2875" y="0"/>
            <a:ext cx="8786813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24B3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Venne allora una voce dal cielo: «L’ho glorificato e lo glorificherò ancora!».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2875" y="0"/>
            <a:ext cx="8786813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24B3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La folla, che era presente e aveva udito, diceva che era stato un tuono. Altri dicevano: «Un angelo gli ha parlato».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1440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2875" y="0"/>
            <a:ext cx="8786813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24B3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Disse Gesù: «Questa voce non è venuta per me, ma per voi. Ora è il giudizio di questo mondo; ora il principe di questo mondo sarà gettato fuori.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0"/>
            <a:ext cx="885825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E io, quando sarò innalzato da terra, attirerò tutti a me».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313" y="0"/>
            <a:ext cx="8715375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Diceva questo per indicare di quale morte doveva morire.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http://localhost:1080/download/immagini/11Bi_Quar_Pasq/05B_5Qu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775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26628" name="WordArt 6"/>
          <p:cNvSpPr>
            <a:spLocks noChangeArrowheads="1" noChangeShapeType="1" noTextEdit="1"/>
          </p:cNvSpPr>
          <p:nvPr/>
        </p:nvSpPr>
        <p:spPr bwMode="auto">
          <a:xfrm>
            <a:off x="5435600" y="0"/>
            <a:ext cx="3524250" cy="53006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/>
          <p:cNvSpPr>
            <a:spLocks noChangeArrowheads="1"/>
          </p:cNvSpPr>
          <p:nvPr/>
        </p:nvSpPr>
        <p:spPr bwMode="auto">
          <a:xfrm>
            <a:off x="285750" y="285750"/>
            <a:ext cx="8643938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Io credo in Dio, Padre onnipotente, creatore del cielo e della terra; e in Gesù Cristo, suo unico Figlio, nostro Signore, </a:t>
            </a:r>
            <a:r>
              <a:rPr lang="it-IT" sz="4000" b="1" u="sng">
                <a:latin typeface="Tahoma" pitchFamily="34" charset="0"/>
                <a:ea typeface="Times New Roman" pitchFamily="18" charset="0"/>
                <a:cs typeface="Tahoma" pitchFamily="34" charset="0"/>
              </a:rPr>
              <a:t>il quale fu concepito di Spirito Santo, nacque da Maria Vergine</a:t>
            </a:r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, patì sotto Ponzio Pilato, fu crocifisso, morì e fu sepolto; discese agli inferi; </a:t>
            </a:r>
            <a:endParaRPr lang="it-IT" sz="4000"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ttangolo 1"/>
          <p:cNvSpPr>
            <a:spLocks noChangeArrowheads="1"/>
          </p:cNvSpPr>
          <p:nvPr/>
        </p:nvSpPr>
        <p:spPr bwMode="auto">
          <a:xfrm>
            <a:off x="214313" y="214313"/>
            <a:ext cx="8643937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il terzo giorno risuscitò da morte; salì al cielo, siede alla destra di Dio Padre onnipotente; di là verrà a giudicare i vivi e i morti. Credo nello Spirito Santo, la santa Chiesa cattolica, la comunione dei santi, la remissione dei peccati, la risurrezione della carne, la vita eterna. Amen.</a:t>
            </a:r>
            <a:endParaRPr lang="it-IT" sz="400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82550"/>
            <a:ext cx="9359900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0" y="0"/>
            <a:ext cx="9144000" cy="686276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latin typeface="Arial Rounded MT Bold" pitchFamily="34" charset="0"/>
              </a:rPr>
              <a:t>Dio eterno e onnipotente,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Dio eterno e onnipotente,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tu hai voluto che per mezzo dell'acqua, elemento di purificazione e sorgente di vita, anche l'anima venisse lavata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 ricevesse il dono della vita eterna: benedici 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sym typeface="Wingdings"/>
              </a:rPr>
              <a:t>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quest'acqua,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perché diventi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segno della tua protezione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in questo giorno a te consacrato. </a:t>
            </a:r>
          </a:p>
        </p:txBody>
      </p:sp>
    </p:spTree>
    <p:extLst>
      <p:ext uri="{BB962C8B-B14F-4D97-AF65-F5344CB8AC3E}">
        <p14:creationId xmlns:p14="http://schemas.microsoft.com/office/powerpoint/2010/main" val="332039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ervizioliturgico.it/wp-content/uploads/2013/06/eucarist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43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8640"/>
            <a:ext cx="267252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SEGNI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DEL TUO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AMORE</a:t>
            </a:r>
            <a:endParaRPr lang="it-IT" sz="54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807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ncrypted-tbn3.gstatic.com/images?q=tbn:ANd9GcTZ6hBXOfe3x15Yx2bU-dzATfEg-2a8izrUuFZiotk9RYaGS4jF2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4" y="-21478"/>
            <a:ext cx="91469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620688"/>
            <a:ext cx="4572000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Mille e mille grani nelle spighe d'oro </a:t>
            </a:r>
            <a:endParaRPr lang="it-IT" sz="1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978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farm4.staticflickr.com/3090/2547484315_66a83a8486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259632" y="2767280"/>
            <a:ext cx="6264696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mandano fragranza e danno gioia al cuore, </a:t>
            </a:r>
            <a:endParaRPr lang="it-IT" sz="1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610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s.123rf.com/400wm/400/400/alexan66/alexan661009/alexan66100900175/7936094-bread-a-bag-with-wheat-and-ea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94"/>
            <a:ext cx="9175212" cy="683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620688"/>
            <a:ext cx="5112568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quando, macinati, fanno un pane solo: </a:t>
            </a:r>
            <a:endParaRPr lang="it-IT" sz="1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2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us.123rf.com/400wm/400/400/tonobalaguer/tonobalaguer0912/tonobalaguer091200012/6038572-pain-sur-une-table-en-bois-avec-des-pointes-de-ble-oreil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8"/>
            <a:ext cx="9118352" cy="685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259632" y="2767280"/>
            <a:ext cx="4608512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pane quotidiano, </a:t>
            </a:r>
            <a:endParaRPr lang="it-IT" sz="40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dono </a:t>
            </a: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tuo, Signore. </a:t>
            </a:r>
            <a:endParaRPr lang="it-IT" sz="1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481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843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491880" y="980728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899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oopcrescereinsieme.org/wp-content/uploads/cuori-arte-digitale-156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43951"/>
            <a:ext cx="5832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 di mille e mille cuori fai un cuore solo,</a:t>
            </a:r>
            <a:b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 corpo solo in te</a:t>
            </a:r>
            <a:endParaRPr lang="it-IT" sz="1800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179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285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upload.wikimedia.org/wikipedia/commons/0/07/Grappolo_d%27uva_Gaglioppo_in_Calabr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6000" y="2151728"/>
            <a:ext cx="5742384" cy="19389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Mille grappoli maturi sotto il sole,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festa della terra,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252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76200"/>
            <a:ext cx="9359900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0" y="1571625"/>
            <a:ext cx="9144000" cy="477043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Rinnova in noi, Signore,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la fonte viva della tua grazia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 difendici da ogni male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dell'anima e del corpo,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perché veniamo a te con cuore puro.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Per Cristo nostro Signore.</a:t>
            </a:r>
          </a:p>
          <a:p>
            <a:pPr algn="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Amen.</a:t>
            </a:r>
          </a:p>
          <a:p>
            <a:pPr eaLnBrk="0" hangingPunct="0">
              <a:defRPr/>
            </a:pPr>
            <a:endParaRPr lang="it-IT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37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immagini.4ever.eu/data/download/cibi-e-bevande/grappolo%20duva,%20vigneto%201621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73208" cy="719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6000" y="2013228"/>
            <a:ext cx="4572000" cy="25545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donano vigore,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quando da ogni perla stilla il vino nuovo: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53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images.4ever.eu/data/download/aliments-et-boissons/vin,%20raisin,%20tonneau%201665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910180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572000" y="69269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vino della gioia, dono tuo, Signore.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3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296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923928" y="836712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686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oopcrescereinsieme.org/wp-content/uploads/cuori-arte-digitale-156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43951"/>
            <a:ext cx="5832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 di mille e mille cuori fai un cuore solo,</a:t>
            </a:r>
            <a:b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 corpo solo in te</a:t>
            </a:r>
            <a:endParaRPr lang="it-IT" sz="1800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138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374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068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689648" y="620688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777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oopcrescereinsieme.org/wp-content/uploads/cuori-arte-digitale-156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43951"/>
            <a:ext cx="5832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 di mille e mille cuori fai un cuore solo,</a:t>
            </a:r>
            <a:b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 corpo solo in te</a:t>
            </a:r>
            <a:endParaRPr lang="it-IT" sz="1800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344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945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4" name="WordArt 3"/>
          <p:cNvSpPr>
            <a:spLocks noChangeArrowheads="1" noChangeShapeType="1" noTextEdit="1"/>
          </p:cNvSpPr>
          <p:nvPr/>
        </p:nvSpPr>
        <p:spPr bwMode="auto">
          <a:xfrm>
            <a:off x="333375" y="142875"/>
            <a:ext cx="8596313" cy="56435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it-IT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Davanti a questo</a:t>
            </a:r>
          </a:p>
          <a:p>
            <a:pPr algn="ctr"/>
            <a:r>
              <a:rPr lang="it-IT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AMORE</a:t>
            </a:r>
            <a:endParaRPr lang="it-IT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24723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49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Il Signore sia con voi.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E con il tuo spirito.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endParaRPr lang="it-IT" sz="44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In alto i nostri cuori.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Sono rivolti al Signore.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endParaRPr lang="it-IT" sz="44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È cosa buona e giusta.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279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91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settemuse.it/pittori_scultori_italiani/del_castagno/andrea_del_castagno_001_crocifissione_145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99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>
            <p:custDataLst>
              <p:tags r:id="rId2"/>
            </p:custDataLst>
          </p:nvPr>
        </p:nvSpPr>
        <p:spPr>
          <a:xfrm>
            <a:off x="4214778" y="4303455"/>
            <a:ext cx="4929222" cy="2554545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  <p:sp>
        <p:nvSpPr>
          <p:cNvPr id="5" name="CasellaDiTesto 4"/>
          <p:cNvSpPr txBox="1"/>
          <p:nvPr>
            <p:custDataLst>
              <p:tags r:id="rId3"/>
            </p:custDataLst>
          </p:nvPr>
        </p:nvSpPr>
        <p:spPr>
          <a:xfrm>
            <a:off x="142875" y="142875"/>
            <a:ext cx="464343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873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gliscritti.it/gallery3/var/albums/album_001/La%20Galilea/Mtabo03.jpg?m=130262679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952"/>
            <a:ext cx="9173268" cy="687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>
            <p:custDataLst>
              <p:tags r:id="rId2"/>
            </p:custDataLst>
          </p:nvPr>
        </p:nvSpPr>
        <p:spPr>
          <a:xfrm>
            <a:off x="179512" y="188640"/>
            <a:ext cx="5214974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I cieli e la terra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sono pieni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della tua gloria</a:t>
            </a:r>
          </a:p>
        </p:txBody>
      </p:sp>
      <p:sp>
        <p:nvSpPr>
          <p:cNvPr id="4" name="CasellaDiTesto 3"/>
          <p:cNvSpPr txBox="1"/>
          <p:nvPr>
            <p:custDataLst>
              <p:tags r:id="rId3"/>
            </p:custDataLst>
          </p:nvPr>
        </p:nvSpPr>
        <p:spPr>
          <a:xfrm>
            <a:off x="3653573" y="4581128"/>
            <a:ext cx="5072066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I cieli e la terra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sono pieni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della tua gloria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087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mBxi0n5Q_Kc/UJMsfN8IM7I/AAAAAAAAAPg/eSTiBSo2K9c/s1600/Jesus+y+Nicodem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144"/>
            <a:ext cx="9512828" cy="698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>
            <p:custDataLst>
              <p:tags r:id="rId2"/>
            </p:custDataLst>
          </p:nvPr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ttangolo 4"/>
          <p:cNvSpPr/>
          <p:nvPr>
            <p:custDataLst>
              <p:tags r:id="rId3"/>
            </p:custDataLst>
          </p:nvPr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Nell’alto dei cieli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412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meteoweb.eu/wp-content/uploads/2012/05/Crocifissione-Ges%C3%B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617" y="0"/>
            <a:ext cx="9252617" cy="686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>
            <p:custDataLst>
              <p:tags r:id="rId2"/>
            </p:custDataLst>
          </p:nvPr>
        </p:nvSpPr>
        <p:spPr>
          <a:xfrm>
            <a:off x="220977" y="548680"/>
            <a:ext cx="4307821" cy="6186309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è colui che viene</a:t>
            </a:r>
          </a:p>
          <a:p>
            <a:pPr algn="ctr" eaLnBrk="0" hangingPunct="0">
              <a:defRPr/>
            </a:pPr>
            <a:endParaRPr lang="it-IT" sz="3600" b="1" dirty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è colui che viene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nel nome del Signore.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fratiminoriconventualinapoli.it/site/wp-content/2014/02/giotto-crocifissione-cappella-degli-scrovegn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>
            <p:custDataLst>
              <p:tags r:id="rId2"/>
            </p:custDataLst>
          </p:nvPr>
        </p:nvSpPr>
        <p:spPr>
          <a:xfrm>
            <a:off x="678629" y="1196752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ttangolo 4"/>
          <p:cNvSpPr/>
          <p:nvPr>
            <p:custDataLst>
              <p:tags r:id="rId3"/>
            </p:custDataLst>
          </p:nvPr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Nell’alto dei cieli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766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opificiodellepietredure.it/getImage.php?id=787&amp;w=1200&amp;h=9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>
            <p:custDataLst>
              <p:tags r:id="rId2"/>
            </p:custDataLst>
          </p:nvPr>
        </p:nvSpPr>
        <p:spPr>
          <a:xfrm>
            <a:off x="4067944" y="2387496"/>
            <a:ext cx="4786346" cy="1938992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</p:txBody>
      </p:sp>
      <p:sp>
        <p:nvSpPr>
          <p:cNvPr id="6" name="Rettangolo 5"/>
          <p:cNvSpPr/>
          <p:nvPr>
            <p:custDataLst>
              <p:tags r:id="rId3"/>
            </p:custDataLst>
          </p:nvPr>
        </p:nvSpPr>
        <p:spPr>
          <a:xfrm>
            <a:off x="214313" y="3857625"/>
            <a:ext cx="5214937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B0F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00B0F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00B0F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B0F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00B0F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00B0F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B0F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731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993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5825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15516" y="4919008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Hai disteso le tue braccia anche per me </a:t>
            </a:r>
            <a:r>
              <a:rPr lang="it-IT" sz="4000" dirty="0" err="1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Gesu’</a:t>
            </a:r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dal tuo cuore come fonte hai versato pace in me,</a:t>
            </a:r>
          </a:p>
        </p:txBody>
      </p:sp>
    </p:spTree>
    <p:extLst>
      <p:ext uri="{BB962C8B-B14F-4D97-AF65-F5344CB8AC3E}">
        <p14:creationId xmlns:p14="http://schemas.microsoft.com/office/powerpoint/2010/main" val="422550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Immagine 3" descr="Eucaristia 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latin typeface="Times" charset="0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nell'attesa della tua venuta.</a:t>
            </a:r>
          </a:p>
        </p:txBody>
      </p:sp>
    </p:spTree>
    <p:extLst>
      <p:ext uri="{BB962C8B-B14F-4D97-AF65-F5344CB8AC3E}">
        <p14:creationId xmlns:p14="http://schemas.microsoft.com/office/powerpoint/2010/main" val="143258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9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Immagine 2" descr="001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025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6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messaggidigesu.files.wordpress.com/2014/04/the-grand-counci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77" y="-227598"/>
            <a:ext cx="8585695" cy="710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78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Padre nostro, che sei nei cieli,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santificato il tuo nome,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venga il tuo regno,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fatta la tua volontà,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in cielo così in terra.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Dacci oggi il nostro pane quotidiano,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rimetti a noi i nostri debiti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noi li rimettiamo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ai nostri debitori,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non ci indurre in tentazione,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32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2935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36096" y="832093"/>
            <a:ext cx="3582142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5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Tuo </a:t>
            </a:r>
            <a:r>
              <a:rPr lang="it-IT" sz="5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è </a:t>
            </a:r>
          </a:p>
          <a:p>
            <a:pPr algn="ctr" eaLnBrk="0" hangingPunct="0">
              <a:defRPr/>
            </a:pPr>
            <a:r>
              <a:rPr lang="it-IT" sz="5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il </a:t>
            </a:r>
            <a:r>
              <a:rPr lang="it-IT" sz="5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regno, </a:t>
            </a:r>
            <a:r>
              <a:rPr lang="it-IT" sz="5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 tua la </a:t>
            </a:r>
            <a:r>
              <a:rPr lang="it-IT" sz="5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potenza 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e la gloria </a:t>
            </a:r>
            <a:r>
              <a:rPr lang="it-IT" sz="5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nei </a:t>
            </a:r>
            <a:r>
              <a:rPr lang="it-IT" sz="5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secoli.</a:t>
            </a:r>
            <a:endParaRPr lang="it-IT" sz="5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2050" name="Picture 2" descr="http://www.ninolannunziata.it/immagini/foto%20pag/crocifissione%20olio%20su%20tela%2030x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436096" cy="690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788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51150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tatic.guide.supereva.it/guide/ma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84164" y="116632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          Dai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fratello, </a:t>
            </a: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91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rosmini.it/Resource/Vocazioni/Mani%20nel%20cie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7304" y="2276872"/>
            <a:ext cx="45693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dammi la tua mano, </a:t>
            </a: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6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7464"/>
            <a:ext cx="9144000" cy="568178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51520" y="4919008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cerco ancora il mio peccato ma non </a:t>
            </a:r>
            <a:r>
              <a:rPr lang="it-IT" sz="4000" dirty="0" err="1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c’e’</a:t>
            </a:r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Tu da sempre vinci il mondo dal tuo trono di dolore.</a:t>
            </a:r>
          </a:p>
        </p:txBody>
      </p:sp>
    </p:spTree>
    <p:extLst>
      <p:ext uri="{BB962C8B-B14F-4D97-AF65-F5344CB8AC3E}">
        <p14:creationId xmlns:p14="http://schemas.microsoft.com/office/powerpoint/2010/main" val="284561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6/69/Hermandad_-_friendshi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87524" y="6021288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perché io possa dire: pace a te. </a:t>
            </a: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02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YicnfdyMyAE/TrWC7Xhl9SI/AAAAAAAAAHw/GsHl5Rhb8zg/s1600/condividilo_oscar_wilde_dorian_gray_segre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97" y="0"/>
            <a:ext cx="66934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6686411" y="116632"/>
            <a:ext cx="2286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Dai, sorella,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cosa hai paura,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la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pace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Dio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è </a:t>
            </a: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con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te.</a:t>
            </a:r>
          </a:p>
        </p:txBody>
      </p:sp>
    </p:spTree>
    <p:extLst>
      <p:ext uri="{BB962C8B-B14F-4D97-AF65-F5344CB8AC3E}">
        <p14:creationId xmlns:p14="http://schemas.microsoft.com/office/powerpoint/2010/main" val="131724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4.bp.blogspot.com/_jRREP2Q4SpA/SoAX_KWVPxI/AAAAAAAAAxE/ntNz1p2nWDM/s400/comunicazione+non+verbale+occh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827584" y="5229200"/>
            <a:ext cx="52565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Su, coraggio, guardiamoci negli occhi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90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onnaemadre.files.wordpress.com/2013/03/mani-colom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6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51520" y="5733256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 la pace vera sia con noi;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12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cdn-2.odiami.it/o/orig/problemi-di-coppia-come-superare-una-crisi_91a95428e755b949bdd70f002e4c96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7222"/>
            <a:ext cx="9047588" cy="602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79512" y="6021288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 abbiam rancore mettiamolo da parte,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60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comune.roma.it/PCR/resources/cms/images/sentiero_pace_d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-17391"/>
            <a:ext cx="8924925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33560" y="5960472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così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l’amor di Dio scenderà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152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lricordoperduto.files.wordpress.com/2013/01/tuttigliocch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" y="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283968" y="465313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Su, coraggio, guardiamoci negli occhi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46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onnaemadre.files.wordpress.com/2013/03/mani-colom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6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51520" y="5733256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 la pace vera sia con noi;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90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79512" y="6021288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 abbiam rancore mettiamolo da parte, 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2290" name="Picture 2" descr="https://lh3.googleusercontent.com/-TBqFbR0dTNs/T-cwwK1fFXI/AAAAAAAACQo/B8J-jfzbAro/s2048/FAAA5209-7341-40FD-BDAC-75953B3AD65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" y="0"/>
            <a:ext cx="7972425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15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33560" y="5960472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così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l’amor di Dio scenderà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" name="Picture 2" descr="http://blog.studenti.it/biscobreak/wp-content/uploads/2013/08/albero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021"/>
            <a:ext cx="7934325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26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qZVFRQ06x9lULKywypYu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klfgDOcr0J6zLyfsz3jwl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5K3Te2vXBui1pXVNgJhA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btTpqYMZ6lrgZ5yl6VH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EJ9fwPZk7bq87RplC5ZPv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XHWHInaFmVAwJJ9T9MEY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8Se8ZtPIcxs3byA7hXWw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wkGBscQ2RdvWz4tznHPD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34FyBj1vH2EXVlTso0DR9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yfZvDHzfGqstg03RTOw9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YDIA7ZGbMzmP7iBNoO8N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sRCsk9K3Dw4GgmN3zzzu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iJK9XjcEMCSKCTXTsxTU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T6rSKg5qI1nUraQXFEwrI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Kr1fZleyesTzLbAASEDU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LPbW5UV23VWgGqJ154tt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yB5L54EN51l2Fc43fkDb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YCvu9RRyyr1ykgzRkPQnf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UDKwX2P8PW2zZzgVdNex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ulVucVvMO99HBQokUvIi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iGAh3TDA1hkz9pAsQUD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SqhYpwSSIOh8S3eUUSB9d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m1HZKrFOF9spgiiDmKHi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q4FJMYy0w5E3wvtQSem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3rgmlyV11SVKzVWIx8r3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pDYBCefovPoiAqCoSKMD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FGmlUOCgfsrsQImWjNMt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UaCmiVJyjdYISYhegjqM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WR7zU1VqZRM6KwKZCTSHW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KYK4I2tlHbjeKeJ1ICSd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VLdLuhHwUwEGpmB9Wdnwv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qchiOEkflthtAuLZIbiM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B9VdNLOklqGIo6clKwt7q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PiybyL4KJwuCP2m41TwVZ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G1WluGALCrFJdj4iAqGeC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ALcoyDXFPFltjDFBc2gAH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dMhaZGuzAu8MHMZadqN4G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glIJppHtEplqxq7oDgag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lwVSC2PPNDtpvVrgh4S6P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rgfz3ONwTqJp0bNwNEEPB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8UbXnZ6nY1C5FD2Y02hK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F6UftKgds07Ji6FRRqwN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no67SLFDNkYUtNhHTeP9v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vmmxn79CLWZTIw8lRvxOd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LoDRz9whXTgnSKKlnyua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EXQrnZG1GEC2J3InihXeT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z4KzxmkCGNIAYUvxZ5tZ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DlDoBw7Zk2eKt3MPAYUDh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za9MrS0v551NWJ7aWQcCm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tQuQIIp6ylP3LseO4fZOX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IG63Hp24rEdOGiiA9h6Yx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TXEW7LWDxNl8OKF0Z4uU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QWLWwt6HIZB2Id53tUiu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1l9uQth6T3LM31S0BiQWO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J65xzXw9bqaaVqM2DCqC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gV94asi0D4QdB3oiUjzKR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YjibpyhNFIQknYu3iB5AK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CS5sezEewcIbQanuM3QbM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kHOIDkI62lGVjhYIeJlpy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uqdeVpxwTGzwxoDvVjvpa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uVQ5w3P7PmwGcovppjzwr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mMJA5JN1U9t7VinPTtHLQ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RceZwTcQDVty4lVY5kOs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c5td2Ap5PFa9MSoQJh7Hi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brJjtXuBr2KCE7LMtjMKO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jphtx8m3GK4mT2uJ6sAe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oadg5XNOUy2V8j10pmfo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6az1zc8ogos0Yw8bA8JSY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xidJhKcj9z2a06fh3pfRP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kYUaH63dZPMoDV3lF2BAp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XiVK8jQ8t90YfP635gVA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oBskdHJdgf7R5WSMmVT9G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fCXOwyZvktRGzGsqUC6Vd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T69SehJk1rv5mQmpbbdKU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0onbjV0h2L5kIQEDjILZs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atjC3vrVItZg5Lv3XOkKp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027vKxRuYVbAdTRHRvP7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ksKS8gLXFI0qthuyKT3du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bpFKTeZl8jTYc7CnZ4Fhr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5vxBbfWOUhHoIFKRoBJ1g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zNqzdjKV4P7gmflx4v0QN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I4zONTvrusOCVKaB2D4Yd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grivwRxd0pFQ4l0owRqCl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rKjAmstmMPwQO7whmDUgr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X5GOBD7cxAxB0ybWu4KED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kexTSevNI4c2NeUyRPfzi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ic7X6q9PvNL7KrhILSHKS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oXLW2WdVo3xpVlMU85DSz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gFush83mRx3QN9c9ndCzp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SmZYU71XQR1dZalOjTpVf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AlwVWQKC6ZSZG6szE4S1b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l5yCIYHqgZZy59VlccCfq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XNs6HNyxHowAZrnj7MVGJ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070jEjSFoWzi7K9ChTRJi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2u9uYT5QkKj4Ml5o9fF2Z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GjCauu1O0Bp5v9akZAyB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Y3YOxTJC4fBsttamIAliV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tngzeZUFsqYcIfElXBibV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NC2GZYgZdjTFAAyYEKIoN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thKUInCJ0Jn7zDxyZWpsc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60j0zc8EdHsKxjKVkSjbs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qrwblU3cJNmQxgB0YC1d7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8YnNx47bNWNfHTK6d9qoF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7OI5PqS1euogbvRvEueeu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2mIbU1WRw730AwBSDmo8H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QqHeeIvW9rPlMi2281f8b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LnEhpdfxVI3JzC53C4AnS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0Sq3qdawiKun4N0rT7ldF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i2JqW5obxNtHn8uDO4ZDb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C4XMsFLjHgyScK3YesSl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jPWJZ7lgD5qYnIitYwDlBK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p5LGWguJgTvNCa5m790h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WZ8r1aLMSwbIgYETxPOb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9uWKzQQxKQrj3ZQ0c6P5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69w5CUv0mRjG3ujq5PgEF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o6BtkBwjo1ytwypalMIBV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7fbpvu0ckAzUZdN0JdDCp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4oH4IXUBHR4yzQAt2Il84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UCzcmk2uXjdW0Quxb4Vld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MeerIO6Bjdugqin6zWWRy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kdhv1Qt7VB4qgmNKn2yPI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rjoathQSFfw3Mscl3EHBy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Nv3xOVV7MbHItWp7hvbNn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LeD24oywC4G44kR7aYTrP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Um66hB09c4K8pLsu2xcNO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bMVauXeW0m0eiyiziR3r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IySRlgK2DUOwAGrHEj6CY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O2LgqkungnCeTOZ6ndlT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1bUk2pEQiduOGOZi78c7H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Gs5XjbSwdu2qMRQWoUPwY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7pdZZNf48MqBvse46sYLZ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Mg18saKhhasvkFKjc5g9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0bloIkOnycb6CXYQl5kQu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8Z7yjMgSvPEwfQN3sqtUB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kd2NlmKbOuLK2lh9017F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wGsORk5i2qPFAPUaTKCOS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6H73hCUnzESFTvvrU8j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LuOrMipsNVzYLW5eisyU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69FnDuzdxnkikdjBvkvUM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iH7ypdBGK72znELoEUSzo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EtBSUHXeocpnQYg54mCQC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fLPFQ6FA2dk62EWxiUIwI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aZNM8zPvXxzrdQ3fQQyO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3JWC8x3H76uqBPR3X6Kwf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xBq6t33SXTFXW3Qwrhrf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WNeenNTs3DWhckb140Ef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oX7oqbiPuTFAz5e8o9EYR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LDTOcrEs5Zm4FCSeFfYv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1EQwkqdrBall2AlzAsNAy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V8Fy8PlpgCKJCeXG6efDo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JjAiT6EwHft4IIQMhn5cT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BjX6BUlzlUyKplYQWeKKU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fyvfPkWRyci0IhkMuKa7T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wYjvNqrQr9N53pBm41Ctm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oDGwaKZzNBG2xVkwwqHK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cCdUb8F8vpcawVR6Ug6rz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mn4qKv63FAjb0tBZBkqh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YWAgsWffFgW4huGtTT0c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tR00spB9Aizc8Qx7HVDom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zdJRDihv78IjTv3qh5uT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JZSC4SToNTPWiMgBMiS5b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tOX13hDxTsshuKY1epBI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uWdh9Gjc1Z6iv3E3PCLfZ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t0iwCK4tts5Ek1NL7XeHr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bbeVmbzYX5P7sdZD3y7xv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RIDf3vN0iU0P6hHnTTvu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OdyALtTGzTXxYncJVws9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crnTllaeE09c3v4Fh1TkI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ZZfOWKms9TAjZbNaJlAe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3i7UvEXn2lVg06cS8yvlf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oMjHFgeqfJPbo5LrQwggX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gMuXsoTlPmL6UlANYH9B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PI67GHZ5YYAvxcHNPxUU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jiLvubXrB07A3fITmyyu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x65dKJzHJ5GcfpIJYU9iN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IG83FYbIBaxLcGiJsoK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oOQ09oDobRLOmwCGTIxm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2HDw2GbGU2TmiikcFON5c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FZnkL7Mv1kyll6ct6IsIh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EuOKsUgLXE82WA0D0uSc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s4dhtdUJhS32E9IU3Uo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WXdZcI5DuHQ7UgyPih7B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si4ykoOoNSPjE7g3t1bE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cwerleB7SXxuE9qRkge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0Og9hLPfWWC3WS25WsacK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7DBU39RnpIwbHYi3sMS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qIgoMoO4u44t9wGRM54y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lpHk6DoHpS0kccSDEntzk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6ePMnA0MRsH4iz3GKqm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9WjNd7IBZS8XA6gQ06o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uXvuFI9ECHHAlK0cirbo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v8A4BGI8X8g25TtznT3f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WkZWqTpfG5Uhrad9v1T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Hx1nnqJv2TnGbf4EgOJH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8Nrimen1mDUWDsV2wYwb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1TLYX4RL46cyvpdV54u7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MfCCJdiLbg86TGjpawgh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n72H6qU132u9ZJlr7xLl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hnikfLEkAKfd4Ruz16RQ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6CKGA4IoIvbF6KKnRFfHs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WURQR6qTuS4gGAybABc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bWfd95l5l1iC0QeYexBj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2oLKPDfcBrKOnNMIdRihC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1t3NitE6gguTv562sbGT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siMMsnKTJ7lBJgLQWJWl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TUgC7OQ6VNnH1K1w0hmn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yUmPgCfXW5QTpRvQgV3D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xd2f0OpJFZ61vlmghyeQY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R7l91a1qjTa1GjzfNPeh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JSTw8zYnPMeFWa8FEoyEy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7ljGWIiq1JAb7erCSA23u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WlK8rz8rFDxWLydsCg4oL"/>
</p:tagLst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e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7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8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</TotalTime>
  <Words>2191</Words>
  <Application>Microsoft Office PowerPoint</Application>
  <PresentationFormat>Presentazione su schermo (4:3)</PresentationFormat>
  <Paragraphs>307</Paragraphs>
  <Slides>133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21</vt:i4>
      </vt:variant>
      <vt:variant>
        <vt:lpstr>Titoli diapositive</vt:lpstr>
      </vt:variant>
      <vt:variant>
        <vt:i4>133</vt:i4>
      </vt:variant>
    </vt:vector>
  </HeadingPairs>
  <TitlesOfParts>
    <vt:vector size="154" baseType="lpstr">
      <vt:lpstr>En blanco</vt:lpstr>
      <vt:lpstr>1_En blanco</vt:lpstr>
      <vt:lpstr>2_En blanco</vt:lpstr>
      <vt:lpstr>Tema di Office</vt:lpstr>
      <vt:lpstr>2_Struttura predefinita</vt:lpstr>
      <vt:lpstr>2_Tema di Office</vt:lpstr>
      <vt:lpstr>3_En blanco</vt:lpstr>
      <vt:lpstr>6_Tema di Office</vt:lpstr>
      <vt:lpstr>5_En blanco</vt:lpstr>
      <vt:lpstr>6_En blanco</vt:lpstr>
      <vt:lpstr>7_Tema di Office</vt:lpstr>
      <vt:lpstr>9_Tema di Office</vt:lpstr>
      <vt:lpstr>10_Tema di Office</vt:lpstr>
      <vt:lpstr>11_Tema di Office</vt:lpstr>
      <vt:lpstr>4_En blanco</vt:lpstr>
      <vt:lpstr>7_En blanco</vt:lpstr>
      <vt:lpstr>14_Tema di Office</vt:lpstr>
      <vt:lpstr>1_Tema di Office</vt:lpstr>
      <vt:lpstr>15_Tema di Office</vt:lpstr>
      <vt:lpstr>1_Struttura predefinita</vt:lpstr>
      <vt:lpstr>8_En blanco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Catterdale Pescia</dc:creator>
  <cp:lastModifiedBy>Me</cp:lastModifiedBy>
  <cp:revision>110</cp:revision>
  <dcterms:created xsi:type="dcterms:W3CDTF">2004-02-08T06:47:58Z</dcterms:created>
  <dcterms:modified xsi:type="dcterms:W3CDTF">2015-03-06T11:06:16Z</dcterms:modified>
</cp:coreProperties>
</file>